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89" r:id="rId4"/>
    <p:sldId id="261" r:id="rId5"/>
    <p:sldId id="306" r:id="rId6"/>
    <p:sldId id="307" r:id="rId7"/>
    <p:sldId id="311" r:id="rId8"/>
    <p:sldId id="290" r:id="rId9"/>
    <p:sldId id="303" r:id="rId10"/>
    <p:sldId id="304" r:id="rId11"/>
    <p:sldId id="305" r:id="rId12"/>
    <p:sldId id="308" r:id="rId13"/>
    <p:sldId id="301" r:id="rId14"/>
    <p:sldId id="272" r:id="rId15"/>
    <p:sldId id="309" r:id="rId16"/>
    <p:sldId id="310" r:id="rId17"/>
    <p:sldId id="276" r:id="rId18"/>
    <p:sldId id="299" r:id="rId19"/>
    <p:sldId id="286" r:id="rId20"/>
    <p:sldId id="287" r:id="rId21"/>
    <p:sldId id="288" r:id="rId2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7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94629" autoAdjust="0"/>
  </p:normalViewPr>
  <p:slideViewPr>
    <p:cSldViewPr snapToGrid="0" snapToObjects="1" showGuides="1">
      <p:cViewPr>
        <p:scale>
          <a:sx n="100" d="100"/>
          <a:sy n="100" d="100"/>
        </p:scale>
        <p:origin x="-2100" y="-324"/>
      </p:cViewPr>
      <p:guideLst>
        <p:guide orient="horz" pos="376"/>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F8E6E-0210-4313-9041-4FF936318FA5}"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it-IT"/>
        </a:p>
      </dgm:t>
    </dgm:pt>
    <dgm:pt modelId="{3DD58CB7-9432-4B3A-B06D-DCEE5806F614}">
      <dgm:prSet phldrT="[Testo]" custT="1"/>
      <dgm:spPr/>
      <dgm:t>
        <a:bodyPr/>
        <a:lstStyle/>
        <a:p>
          <a:pPr algn="just" rtl="0"/>
          <a:r>
            <a:rPr lang="it-IT" sz="1600" b="1" kern="1200" dirty="0" smtClean="0">
              <a:latin typeface="+mn-lt"/>
              <a:ea typeface="+mn-ea"/>
              <a:cs typeface="+mn-cs"/>
            </a:rPr>
            <a:t>Il beneficiario del sostegno è il </a:t>
          </a:r>
          <a:r>
            <a:rPr lang="it-IT" sz="1600" b="1" kern="1200" dirty="0" smtClean="0">
              <a:effectLst>
                <a:outerShdw blurRad="38100" dist="38100" dir="2700000" algn="tl">
                  <a:srgbClr val="000000">
                    <a:alpha val="43137"/>
                  </a:srgbClr>
                </a:outerShdw>
              </a:effectLst>
              <a:latin typeface="+mn-lt"/>
              <a:ea typeface="+mn-ea"/>
              <a:cs typeface="+mn-cs"/>
            </a:rPr>
            <a:t>Gruppo Operativo (GO), </a:t>
          </a:r>
          <a:r>
            <a:rPr lang="it-IT" sz="1600" b="1" kern="1200" dirty="0" smtClean="0">
              <a:latin typeface="+mn-lt"/>
              <a:ea typeface="+mn-ea"/>
              <a:cs typeface="+mn-cs"/>
            </a:rPr>
            <a:t>costituito ai sensi dell’art. 56 del Reg. (UE) 1305/2013, inteso come partenariato che coinvolge una molteplicità di attori provenienti da diversi ambiti per la realizzazione comune di un progetto di innovazione.</a:t>
          </a:r>
        </a:p>
        <a:p>
          <a:pPr rtl="0"/>
          <a:r>
            <a:rPr lang="it-IT" sz="1600" b="1" kern="1200" dirty="0" smtClean="0">
              <a:latin typeface="+mn-lt"/>
              <a:ea typeface="+mn-ea"/>
              <a:cs typeface="+mn-cs"/>
            </a:rPr>
            <a:t>La forma giuridica che il GO adotta può essere riconducibile a:</a:t>
          </a:r>
        </a:p>
      </dgm:t>
    </dgm:pt>
    <dgm:pt modelId="{878BE97A-6CB5-4AEC-9966-316982927F80}" type="parTrans" cxnId="{AFC9976C-62A9-4B0C-BA00-2C9C3D4FFF30}">
      <dgm:prSet/>
      <dgm:spPr/>
      <dgm:t>
        <a:bodyPr/>
        <a:lstStyle/>
        <a:p>
          <a:endParaRPr lang="it-IT" sz="1600"/>
        </a:p>
      </dgm:t>
    </dgm:pt>
    <dgm:pt modelId="{2BA0EB7B-97FD-481E-B685-2ED3862CE92A}" type="sibTrans" cxnId="{AFC9976C-62A9-4B0C-BA00-2C9C3D4FFF30}">
      <dgm:prSet/>
      <dgm:spPr/>
      <dgm:t>
        <a:bodyPr/>
        <a:lstStyle/>
        <a:p>
          <a:endParaRPr lang="it-IT" sz="1600"/>
        </a:p>
      </dgm:t>
    </dgm:pt>
    <dgm:pt modelId="{FF9CCCCB-78B1-4C3D-83E9-83497A476FA0}">
      <dgm:prSet custT="1"/>
      <dgm:spPr/>
      <dgm:t>
        <a:bodyPr/>
        <a:lstStyle/>
        <a:p>
          <a:pPr rtl="0"/>
          <a:r>
            <a:rPr lang="it-IT" sz="1600" b="1" kern="1200" dirty="0" smtClean="0">
              <a:latin typeface="+mn-lt"/>
              <a:ea typeface="+mn-ea"/>
              <a:cs typeface="+mn-cs"/>
            </a:rPr>
            <a:t>a)	Raggruppamenti dotati di soggettività giuridica già costituiti (tutte le forme previste dal codice civile e da leggi speciali) esclusivamente per la realizzazione del progetto e con atto pubblico;</a:t>
          </a:r>
        </a:p>
        <a:p>
          <a:pPr algn="just" rtl="0">
            <a:lnSpc>
              <a:spcPct val="100000"/>
            </a:lnSpc>
            <a:spcAft>
              <a:spcPts val="0"/>
            </a:spcAft>
          </a:pPr>
          <a:endParaRPr lang="it-IT" sz="1600" b="1" kern="1200" dirty="0" smtClean="0">
            <a:latin typeface="+mn-lt"/>
            <a:ea typeface="+mn-ea"/>
            <a:cs typeface="+mn-cs"/>
          </a:endParaRPr>
        </a:p>
        <a:p>
          <a:pPr rtl="0"/>
          <a:r>
            <a:rPr lang="it-IT" sz="1600" b="1" kern="1200" dirty="0" smtClean="0">
              <a:latin typeface="+mn-lt"/>
              <a:ea typeface="+mn-ea"/>
              <a:cs typeface="+mn-cs"/>
            </a:rPr>
            <a:t>b)	 Raggruppamenti privi di soggettività giuridica (ATI, ATS e Reti contratto) costituiti con atto pubblico (costituiti e/o da costituirsi).</a:t>
          </a:r>
        </a:p>
        <a:p>
          <a:pPr algn="just" rtl="0">
            <a:lnSpc>
              <a:spcPct val="90000"/>
            </a:lnSpc>
            <a:spcAft>
              <a:spcPct val="35000"/>
            </a:spcAft>
          </a:pPr>
          <a:endParaRPr lang="it-IT" sz="1600" b="1" kern="1200" dirty="0" smtClean="0">
            <a:latin typeface="+mn-lt"/>
            <a:ea typeface="+mn-ea"/>
            <a:cs typeface="+mn-cs"/>
          </a:endParaRPr>
        </a:p>
      </dgm:t>
    </dgm:pt>
    <dgm:pt modelId="{AE71DA04-5A28-4C89-85C0-318B41DDC6D5}" type="parTrans" cxnId="{4A73A996-7E67-46A0-A287-60368639F5AE}">
      <dgm:prSet/>
      <dgm:spPr/>
      <dgm:t>
        <a:bodyPr/>
        <a:lstStyle/>
        <a:p>
          <a:endParaRPr lang="it-IT" sz="1600"/>
        </a:p>
      </dgm:t>
    </dgm:pt>
    <dgm:pt modelId="{9D1CDB76-38B0-47F3-AAB0-9EC834C10B81}" type="sibTrans" cxnId="{4A73A996-7E67-46A0-A287-60368639F5AE}">
      <dgm:prSet/>
      <dgm:spPr/>
      <dgm:t>
        <a:bodyPr/>
        <a:lstStyle/>
        <a:p>
          <a:endParaRPr lang="it-IT" sz="1600"/>
        </a:p>
      </dgm:t>
    </dgm:pt>
    <dgm:pt modelId="{977F1929-60CE-4444-A3EA-C2AA6C379662}" type="pres">
      <dgm:prSet presAssocID="{AC9F8E6E-0210-4313-9041-4FF936318FA5}" presName="linear" presStyleCnt="0">
        <dgm:presLayoutVars>
          <dgm:animLvl val="lvl"/>
          <dgm:resizeHandles val="exact"/>
        </dgm:presLayoutVars>
      </dgm:prSet>
      <dgm:spPr/>
      <dgm:t>
        <a:bodyPr/>
        <a:lstStyle/>
        <a:p>
          <a:endParaRPr lang="it-IT"/>
        </a:p>
      </dgm:t>
    </dgm:pt>
    <dgm:pt modelId="{6872544E-4071-4E59-8A2C-3DF0BBD38EB7}" type="pres">
      <dgm:prSet presAssocID="{3DD58CB7-9432-4B3A-B06D-DCEE5806F614}" presName="parentText" presStyleLbl="node1" presStyleIdx="0" presStyleCnt="2" custLinFactNeighborY="85200">
        <dgm:presLayoutVars>
          <dgm:chMax val="0"/>
          <dgm:bulletEnabled val="1"/>
        </dgm:presLayoutVars>
      </dgm:prSet>
      <dgm:spPr/>
      <dgm:t>
        <a:bodyPr/>
        <a:lstStyle/>
        <a:p>
          <a:endParaRPr lang="it-IT"/>
        </a:p>
      </dgm:t>
    </dgm:pt>
    <dgm:pt modelId="{D3A8D1C2-4CAE-461A-8A55-23AEE1B957D0}" type="pres">
      <dgm:prSet presAssocID="{2BA0EB7B-97FD-481E-B685-2ED3862CE92A}" presName="spacer" presStyleCnt="0"/>
      <dgm:spPr/>
    </dgm:pt>
    <dgm:pt modelId="{1452AF23-2A0E-4FBB-AB1D-ADD435C85159}" type="pres">
      <dgm:prSet presAssocID="{FF9CCCCB-78B1-4C3D-83E9-83497A476FA0}" presName="parentText" presStyleLbl="node1" presStyleIdx="1" presStyleCnt="2" custScaleY="130747" custLinFactNeighborY="88908">
        <dgm:presLayoutVars>
          <dgm:chMax val="0"/>
          <dgm:bulletEnabled val="1"/>
        </dgm:presLayoutVars>
      </dgm:prSet>
      <dgm:spPr/>
      <dgm:t>
        <a:bodyPr/>
        <a:lstStyle/>
        <a:p>
          <a:endParaRPr lang="it-IT"/>
        </a:p>
      </dgm:t>
    </dgm:pt>
  </dgm:ptLst>
  <dgm:cxnLst>
    <dgm:cxn modelId="{8F5ABDFB-305F-4A29-9AA7-C6AE71D0E260}" type="presOf" srcId="{FF9CCCCB-78B1-4C3D-83E9-83497A476FA0}" destId="{1452AF23-2A0E-4FBB-AB1D-ADD435C85159}" srcOrd="0" destOrd="0" presId="urn:microsoft.com/office/officeart/2005/8/layout/vList2"/>
    <dgm:cxn modelId="{AFC9976C-62A9-4B0C-BA00-2C9C3D4FFF30}" srcId="{AC9F8E6E-0210-4313-9041-4FF936318FA5}" destId="{3DD58CB7-9432-4B3A-B06D-DCEE5806F614}" srcOrd="0" destOrd="0" parTransId="{878BE97A-6CB5-4AEC-9966-316982927F80}" sibTransId="{2BA0EB7B-97FD-481E-B685-2ED3862CE92A}"/>
    <dgm:cxn modelId="{6AD1BA5B-3C01-4E24-B6D1-4601CE2967EF}" type="presOf" srcId="{AC9F8E6E-0210-4313-9041-4FF936318FA5}" destId="{977F1929-60CE-4444-A3EA-C2AA6C379662}" srcOrd="0" destOrd="0" presId="urn:microsoft.com/office/officeart/2005/8/layout/vList2"/>
    <dgm:cxn modelId="{4A73A996-7E67-46A0-A287-60368639F5AE}" srcId="{AC9F8E6E-0210-4313-9041-4FF936318FA5}" destId="{FF9CCCCB-78B1-4C3D-83E9-83497A476FA0}" srcOrd="1" destOrd="0" parTransId="{AE71DA04-5A28-4C89-85C0-318B41DDC6D5}" sibTransId="{9D1CDB76-38B0-47F3-AAB0-9EC834C10B81}"/>
    <dgm:cxn modelId="{05D7809D-E1EB-4499-8307-A8A735ACB8FF}" type="presOf" srcId="{3DD58CB7-9432-4B3A-B06D-DCEE5806F614}" destId="{6872544E-4071-4E59-8A2C-3DF0BBD38EB7}" srcOrd="0" destOrd="0" presId="urn:microsoft.com/office/officeart/2005/8/layout/vList2"/>
    <dgm:cxn modelId="{EBDFFE0C-B3D8-4ECE-B899-9C69C642A499}" type="presParOf" srcId="{977F1929-60CE-4444-A3EA-C2AA6C379662}" destId="{6872544E-4071-4E59-8A2C-3DF0BBD38EB7}" srcOrd="0" destOrd="0" presId="urn:microsoft.com/office/officeart/2005/8/layout/vList2"/>
    <dgm:cxn modelId="{1BF1E60F-872D-4C5C-B600-31330BB6D540}" type="presParOf" srcId="{977F1929-60CE-4444-A3EA-C2AA6C379662}" destId="{D3A8D1C2-4CAE-461A-8A55-23AEE1B957D0}" srcOrd="1" destOrd="0" presId="urn:microsoft.com/office/officeart/2005/8/layout/vList2"/>
    <dgm:cxn modelId="{9556360F-649C-4743-8339-12F17FAD274E}" type="presParOf" srcId="{977F1929-60CE-4444-A3EA-C2AA6C379662}" destId="{1452AF23-2A0E-4FBB-AB1D-ADD435C8515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AB83E1-D7F1-4139-A2FA-C275A26BE3F8}" type="doc">
      <dgm:prSet loTypeId="urn:microsoft.com/office/officeart/2005/8/layout/default#1" loCatId="list" qsTypeId="urn:microsoft.com/office/officeart/2005/8/quickstyle/simple1" qsCatId="simple" csTypeId="urn:microsoft.com/office/officeart/2005/8/colors/accent3_2" csCatId="accent3" phldr="1"/>
      <dgm:spPr/>
      <dgm:t>
        <a:bodyPr/>
        <a:lstStyle/>
        <a:p>
          <a:endParaRPr lang="it-IT"/>
        </a:p>
      </dgm:t>
    </dgm:pt>
    <dgm:pt modelId="{05C2BDD1-B3EC-4035-8553-9F5A41EDA709}">
      <dgm:prSet/>
      <dgm:spPr/>
      <dgm:t>
        <a:bodyPr/>
        <a:lstStyle/>
        <a:p>
          <a:pPr rtl="0"/>
          <a:r>
            <a:rPr lang="it-IT" b="1" i="0" baseline="0" smtClean="0"/>
            <a:t>imprese agricole/forestali</a:t>
          </a:r>
          <a:endParaRPr lang="it-IT" b="1" i="0" baseline="0" dirty="0"/>
        </a:p>
      </dgm:t>
    </dgm:pt>
    <dgm:pt modelId="{D415280A-5158-4018-9B97-D7632B2E207D}" type="parTrans" cxnId="{DF8B8C7C-18FF-4EEE-B37E-EC301CFE610C}">
      <dgm:prSet/>
      <dgm:spPr/>
      <dgm:t>
        <a:bodyPr/>
        <a:lstStyle/>
        <a:p>
          <a:endParaRPr lang="it-IT" b="1"/>
        </a:p>
      </dgm:t>
    </dgm:pt>
    <dgm:pt modelId="{85EFA654-2EDB-4C7B-AEDC-A4AED01167B2}" type="sibTrans" cxnId="{DF8B8C7C-18FF-4EEE-B37E-EC301CFE610C}">
      <dgm:prSet/>
      <dgm:spPr/>
      <dgm:t>
        <a:bodyPr/>
        <a:lstStyle/>
        <a:p>
          <a:endParaRPr lang="it-IT" b="1"/>
        </a:p>
      </dgm:t>
    </dgm:pt>
    <dgm:pt modelId="{0D9D6AEC-0A36-4271-B345-71A4AD06CBA8}">
      <dgm:prSet/>
      <dgm:spPr/>
      <dgm:t>
        <a:bodyPr/>
        <a:lstStyle/>
        <a:p>
          <a:pPr rtl="0"/>
          <a:r>
            <a:rPr lang="it-IT" b="1" i="0" baseline="0" smtClean="0"/>
            <a:t>PMI operanti in zone rurali</a:t>
          </a:r>
          <a:endParaRPr lang="it-IT" b="1" i="0" baseline="0" dirty="0"/>
        </a:p>
      </dgm:t>
    </dgm:pt>
    <dgm:pt modelId="{6BF3787E-299B-4545-8BCE-3CDCB0CBF537}" type="parTrans" cxnId="{DFD3B328-316F-42BD-8488-373FDD124CFC}">
      <dgm:prSet/>
      <dgm:spPr/>
      <dgm:t>
        <a:bodyPr/>
        <a:lstStyle/>
        <a:p>
          <a:endParaRPr lang="it-IT" b="1"/>
        </a:p>
      </dgm:t>
    </dgm:pt>
    <dgm:pt modelId="{49391B10-DCCA-4625-AC7C-C0FB4E9732C6}" type="sibTrans" cxnId="{DFD3B328-316F-42BD-8488-373FDD124CFC}">
      <dgm:prSet/>
      <dgm:spPr/>
      <dgm:t>
        <a:bodyPr/>
        <a:lstStyle/>
        <a:p>
          <a:endParaRPr lang="it-IT" b="1"/>
        </a:p>
      </dgm:t>
    </dgm:pt>
    <dgm:pt modelId="{A08E954A-CFF8-40C1-9078-15371BFB3F6F}">
      <dgm:prSet/>
      <dgm:spPr/>
      <dgm:t>
        <a:bodyPr/>
        <a:lstStyle/>
        <a:p>
          <a:pPr rtl="0"/>
          <a:r>
            <a:rPr lang="it-IT" b="1" i="0" baseline="0" smtClean="0"/>
            <a:t>operatori commerciali</a:t>
          </a:r>
          <a:endParaRPr lang="it-IT" b="1" i="0" baseline="0" dirty="0"/>
        </a:p>
      </dgm:t>
    </dgm:pt>
    <dgm:pt modelId="{D1F4860E-74CC-47AF-8BCA-A4BCAD7631CE}" type="parTrans" cxnId="{6AC9EA6F-176D-4D20-BF97-3AE5F086BCF0}">
      <dgm:prSet/>
      <dgm:spPr/>
      <dgm:t>
        <a:bodyPr/>
        <a:lstStyle/>
        <a:p>
          <a:endParaRPr lang="it-IT" b="1"/>
        </a:p>
      </dgm:t>
    </dgm:pt>
    <dgm:pt modelId="{F5C4F309-27A1-4204-A750-9D20C84EE938}" type="sibTrans" cxnId="{6AC9EA6F-176D-4D20-BF97-3AE5F086BCF0}">
      <dgm:prSet/>
      <dgm:spPr/>
      <dgm:t>
        <a:bodyPr/>
        <a:lstStyle/>
        <a:p>
          <a:endParaRPr lang="it-IT" b="1"/>
        </a:p>
      </dgm:t>
    </dgm:pt>
    <dgm:pt modelId="{DD6CA9F0-D443-43E9-B174-85B35C5A93A0}">
      <dgm:prSet/>
      <dgm:spPr/>
      <dgm:t>
        <a:bodyPr/>
        <a:lstStyle/>
        <a:p>
          <a:pPr rtl="0"/>
          <a:r>
            <a:rPr lang="it-IT" b="1" i="0" baseline="0" smtClean="0"/>
            <a:t>imprese di servizio</a:t>
          </a:r>
          <a:endParaRPr lang="it-IT" b="1" i="0" baseline="0" dirty="0"/>
        </a:p>
      </dgm:t>
    </dgm:pt>
    <dgm:pt modelId="{AB7E9389-8213-4B6F-9DA8-AD9220D0C2C8}" type="parTrans" cxnId="{AB7C42B9-3DC6-4D22-AED6-44A9FB690D18}">
      <dgm:prSet/>
      <dgm:spPr/>
      <dgm:t>
        <a:bodyPr/>
        <a:lstStyle/>
        <a:p>
          <a:endParaRPr lang="it-IT" b="1"/>
        </a:p>
      </dgm:t>
    </dgm:pt>
    <dgm:pt modelId="{038DB593-0A8C-4A35-966E-A63FCCF96C26}" type="sibTrans" cxnId="{AB7C42B9-3DC6-4D22-AED6-44A9FB690D18}">
      <dgm:prSet/>
      <dgm:spPr/>
      <dgm:t>
        <a:bodyPr/>
        <a:lstStyle/>
        <a:p>
          <a:endParaRPr lang="it-IT" b="1"/>
        </a:p>
      </dgm:t>
    </dgm:pt>
    <dgm:pt modelId="{0D9B34A8-6DEF-49E3-B479-907FAF32E302}">
      <dgm:prSet/>
      <dgm:spPr/>
      <dgm:t>
        <a:bodyPr/>
        <a:lstStyle/>
        <a:p>
          <a:pPr rtl="0"/>
          <a:r>
            <a:rPr lang="it-IT" b="1" i="0" baseline="0" smtClean="0"/>
            <a:t>soggetti di diritto pubblico</a:t>
          </a:r>
          <a:endParaRPr lang="it-IT" b="1" i="0" baseline="0" dirty="0"/>
        </a:p>
      </dgm:t>
    </dgm:pt>
    <dgm:pt modelId="{EE76E569-D561-41A5-B4B2-04BDB2353AF0}" type="parTrans" cxnId="{AEB51F2E-979E-4115-86F6-3BD5CE884E6A}">
      <dgm:prSet/>
      <dgm:spPr/>
      <dgm:t>
        <a:bodyPr/>
        <a:lstStyle/>
        <a:p>
          <a:endParaRPr lang="it-IT" b="1"/>
        </a:p>
      </dgm:t>
    </dgm:pt>
    <dgm:pt modelId="{A84B4D0D-E21A-456D-8F46-D46C49A387AB}" type="sibTrans" cxnId="{AEB51F2E-979E-4115-86F6-3BD5CE884E6A}">
      <dgm:prSet/>
      <dgm:spPr/>
      <dgm:t>
        <a:bodyPr/>
        <a:lstStyle/>
        <a:p>
          <a:endParaRPr lang="it-IT" b="1"/>
        </a:p>
      </dgm:t>
    </dgm:pt>
    <dgm:pt modelId="{2E7A8935-B08A-423B-8AAF-E721147B27C1}">
      <dgm:prSet/>
      <dgm:spPr>
        <a:solidFill>
          <a:schemeClr val="accent3">
            <a:lumMod val="50000"/>
          </a:schemeClr>
        </a:solidFill>
      </dgm:spPr>
      <dgm:t>
        <a:bodyPr/>
        <a:lstStyle/>
        <a:p>
          <a:pPr rtl="0"/>
          <a:r>
            <a:rPr lang="it-IT" b="1" i="0" baseline="0" smtClean="0"/>
            <a:t>soggetti operanti nella produzione di ricerca, conoscenza e trasferimento delle innovazioni</a:t>
          </a:r>
          <a:endParaRPr lang="it-IT" b="1" i="0" baseline="0" dirty="0"/>
        </a:p>
      </dgm:t>
    </dgm:pt>
    <dgm:pt modelId="{941CA30A-8EEF-45DB-A746-8C84E74AEE19}" type="parTrans" cxnId="{A8B080DD-5D3B-46A0-B715-8AA0B4A0C954}">
      <dgm:prSet/>
      <dgm:spPr/>
      <dgm:t>
        <a:bodyPr/>
        <a:lstStyle/>
        <a:p>
          <a:endParaRPr lang="it-IT" b="1"/>
        </a:p>
      </dgm:t>
    </dgm:pt>
    <dgm:pt modelId="{1D88373E-27C0-42C2-ADAC-63D86FF7E66A}" type="sibTrans" cxnId="{A8B080DD-5D3B-46A0-B715-8AA0B4A0C954}">
      <dgm:prSet/>
      <dgm:spPr/>
      <dgm:t>
        <a:bodyPr/>
        <a:lstStyle/>
        <a:p>
          <a:endParaRPr lang="it-IT" b="1"/>
        </a:p>
      </dgm:t>
    </dgm:pt>
    <dgm:pt modelId="{31C7F270-7072-472C-B521-307A894A5CAA}">
      <dgm:prSet/>
      <dgm:spPr>
        <a:solidFill>
          <a:schemeClr val="accent3">
            <a:lumMod val="50000"/>
          </a:schemeClr>
        </a:solidFill>
      </dgm:spPr>
      <dgm:t>
        <a:bodyPr/>
        <a:lstStyle/>
        <a:p>
          <a:pPr rtl="0"/>
          <a:r>
            <a:rPr lang="it-IT" b="1" i="0" baseline="0" smtClean="0"/>
            <a:t>Organizzazioni Non Governative – ONG</a:t>
          </a:r>
          <a:endParaRPr lang="it-IT" b="1" i="0" baseline="0" dirty="0"/>
        </a:p>
      </dgm:t>
    </dgm:pt>
    <dgm:pt modelId="{864ACF0E-6014-49C0-8379-2A565BE5F8FC}" type="parTrans" cxnId="{D55CCE01-1325-4448-B9A3-7DCC7EB44491}">
      <dgm:prSet/>
      <dgm:spPr/>
      <dgm:t>
        <a:bodyPr/>
        <a:lstStyle/>
        <a:p>
          <a:endParaRPr lang="it-IT" b="1"/>
        </a:p>
      </dgm:t>
    </dgm:pt>
    <dgm:pt modelId="{E80BB652-97A3-42C8-9F48-FD88C820DF1E}" type="sibTrans" cxnId="{D55CCE01-1325-4448-B9A3-7DCC7EB44491}">
      <dgm:prSet/>
      <dgm:spPr/>
      <dgm:t>
        <a:bodyPr/>
        <a:lstStyle/>
        <a:p>
          <a:endParaRPr lang="it-IT" b="1"/>
        </a:p>
      </dgm:t>
    </dgm:pt>
    <dgm:pt modelId="{5D00CDCF-1D82-45F2-A421-91722FFE80BD}">
      <dgm:prSet/>
      <dgm:spPr/>
      <dgm:t>
        <a:bodyPr/>
        <a:lstStyle/>
        <a:p>
          <a:pPr rtl="0"/>
          <a:r>
            <a:rPr lang="it-IT" b="1" i="0" baseline="0" smtClean="0"/>
            <a:t>associazioni</a:t>
          </a:r>
          <a:endParaRPr lang="it-IT" b="1" i="0" baseline="0" dirty="0"/>
        </a:p>
      </dgm:t>
    </dgm:pt>
    <dgm:pt modelId="{ACA1A8D3-1E0A-4E0F-8E62-A505ED6BC0A5}" type="parTrans" cxnId="{B460B115-2412-47EB-85B8-69E929D8F053}">
      <dgm:prSet/>
      <dgm:spPr/>
      <dgm:t>
        <a:bodyPr/>
        <a:lstStyle/>
        <a:p>
          <a:endParaRPr lang="it-IT" b="1"/>
        </a:p>
      </dgm:t>
    </dgm:pt>
    <dgm:pt modelId="{02380750-73F8-4C5B-AA86-0180911149BA}" type="sibTrans" cxnId="{B460B115-2412-47EB-85B8-69E929D8F053}">
      <dgm:prSet/>
      <dgm:spPr/>
      <dgm:t>
        <a:bodyPr/>
        <a:lstStyle/>
        <a:p>
          <a:endParaRPr lang="it-IT" b="1"/>
        </a:p>
      </dgm:t>
    </dgm:pt>
    <dgm:pt modelId="{6AE6A996-0F0F-4630-BB18-D0B8BB228600}">
      <dgm:prSet/>
      <dgm:spPr/>
      <dgm:t>
        <a:bodyPr/>
        <a:lstStyle/>
        <a:p>
          <a:pPr rtl="0"/>
          <a:r>
            <a:rPr lang="it-IT" b="1" i="0" baseline="0" smtClean="0"/>
            <a:t>consorzi</a:t>
          </a:r>
          <a:endParaRPr lang="it-IT" b="1" i="0" baseline="0" dirty="0"/>
        </a:p>
      </dgm:t>
    </dgm:pt>
    <dgm:pt modelId="{731FEDCB-7530-40FE-B2AA-985D7BC16901}" type="parTrans" cxnId="{9571C8CB-783F-45C4-AEF2-7B8BCEDDC536}">
      <dgm:prSet/>
      <dgm:spPr/>
      <dgm:t>
        <a:bodyPr/>
        <a:lstStyle/>
        <a:p>
          <a:endParaRPr lang="it-IT" b="1"/>
        </a:p>
      </dgm:t>
    </dgm:pt>
    <dgm:pt modelId="{98954EA5-37E7-4A84-BC29-849E110EDA86}" type="sibTrans" cxnId="{9571C8CB-783F-45C4-AEF2-7B8BCEDDC536}">
      <dgm:prSet/>
      <dgm:spPr/>
      <dgm:t>
        <a:bodyPr/>
        <a:lstStyle/>
        <a:p>
          <a:endParaRPr lang="it-IT" b="1"/>
        </a:p>
      </dgm:t>
    </dgm:pt>
    <dgm:pt modelId="{E4319FF2-E974-4757-977D-50C1C339FC5A}">
      <dgm:prSet/>
      <dgm:spPr/>
      <dgm:t>
        <a:bodyPr/>
        <a:lstStyle/>
        <a:p>
          <a:pPr rtl="0"/>
          <a:r>
            <a:rPr lang="it-IT" b="1" i="0" baseline="0" smtClean="0"/>
            <a:t>organizzazioni dei produttori</a:t>
          </a:r>
          <a:endParaRPr lang="it-IT" b="1" i="0" baseline="0" dirty="0"/>
        </a:p>
      </dgm:t>
    </dgm:pt>
    <dgm:pt modelId="{B4ABEFF9-F036-487E-AFD7-4BF1DD94D0CE}" type="parTrans" cxnId="{936053F0-4153-4DA7-B5BB-1D505421BC22}">
      <dgm:prSet/>
      <dgm:spPr/>
      <dgm:t>
        <a:bodyPr/>
        <a:lstStyle/>
        <a:p>
          <a:endParaRPr lang="it-IT" b="1"/>
        </a:p>
      </dgm:t>
    </dgm:pt>
    <dgm:pt modelId="{779C4C6E-F4F8-4A50-AB1A-28B8C8F1B3A1}" type="sibTrans" cxnId="{936053F0-4153-4DA7-B5BB-1D505421BC22}">
      <dgm:prSet/>
      <dgm:spPr/>
      <dgm:t>
        <a:bodyPr/>
        <a:lstStyle/>
        <a:p>
          <a:endParaRPr lang="it-IT" b="1"/>
        </a:p>
      </dgm:t>
    </dgm:pt>
    <dgm:pt modelId="{F2B74358-3236-4829-B34D-FDAF495D4A75}">
      <dgm:prSet/>
      <dgm:spPr/>
      <dgm:t>
        <a:bodyPr/>
        <a:lstStyle/>
        <a:p>
          <a:pPr rtl="0"/>
          <a:r>
            <a:rPr lang="it-IT" b="1" i="0" baseline="0" smtClean="0"/>
            <a:t>rappresentanze delle imprese e altre loro forme aggregative</a:t>
          </a:r>
          <a:endParaRPr lang="it-IT" b="1" i="0" baseline="0" dirty="0"/>
        </a:p>
      </dgm:t>
    </dgm:pt>
    <dgm:pt modelId="{6C49F998-C0AC-42B9-A35C-AC788CB9AE3B}" type="parTrans" cxnId="{F11ADC0C-3F20-4A50-8066-EEA4A3A20E3E}">
      <dgm:prSet/>
      <dgm:spPr/>
      <dgm:t>
        <a:bodyPr/>
        <a:lstStyle/>
        <a:p>
          <a:endParaRPr lang="it-IT" b="1"/>
        </a:p>
      </dgm:t>
    </dgm:pt>
    <dgm:pt modelId="{34E5AB39-E324-4383-9449-D9CC001C5A89}" type="sibTrans" cxnId="{F11ADC0C-3F20-4A50-8066-EEA4A3A20E3E}">
      <dgm:prSet/>
      <dgm:spPr/>
      <dgm:t>
        <a:bodyPr/>
        <a:lstStyle/>
        <a:p>
          <a:endParaRPr lang="it-IT" b="1"/>
        </a:p>
      </dgm:t>
    </dgm:pt>
    <dgm:pt modelId="{65D74780-F8C5-48F1-B078-3E3AE347DC1D}">
      <dgm:prSet/>
      <dgm:spPr>
        <a:solidFill>
          <a:schemeClr val="accent3">
            <a:lumMod val="50000"/>
          </a:schemeClr>
        </a:solidFill>
      </dgm:spPr>
      <dgm:t>
        <a:bodyPr/>
        <a:lstStyle/>
        <a:p>
          <a:pPr rtl="0"/>
          <a:r>
            <a:rPr lang="it-IT" b="1" i="0" baseline="0" smtClean="0"/>
            <a:t>soggetti operanti nella formazione, divulgazione e informazione</a:t>
          </a:r>
          <a:endParaRPr lang="it-IT" b="1" i="0" baseline="0" dirty="0"/>
        </a:p>
      </dgm:t>
    </dgm:pt>
    <dgm:pt modelId="{8CCFBAB8-29E6-455C-B799-30EF6C91DBD1}" type="parTrans" cxnId="{398BEB0D-B705-4DE7-916A-F50CCC21C45C}">
      <dgm:prSet/>
      <dgm:spPr/>
      <dgm:t>
        <a:bodyPr/>
        <a:lstStyle/>
        <a:p>
          <a:endParaRPr lang="it-IT" b="1"/>
        </a:p>
      </dgm:t>
    </dgm:pt>
    <dgm:pt modelId="{3974AE69-9A6D-44A6-BE64-1C45294BD8A6}" type="sibTrans" cxnId="{398BEB0D-B705-4DE7-916A-F50CCC21C45C}">
      <dgm:prSet/>
      <dgm:spPr/>
      <dgm:t>
        <a:bodyPr/>
        <a:lstStyle/>
        <a:p>
          <a:endParaRPr lang="it-IT" b="1"/>
        </a:p>
      </dgm:t>
    </dgm:pt>
    <dgm:pt modelId="{9DA6611D-7170-4713-8CA8-3E9140A49991}">
      <dgm:prSet/>
      <dgm:spPr/>
      <dgm:t>
        <a:bodyPr/>
        <a:lstStyle/>
        <a:p>
          <a:pPr rtl="0"/>
          <a:r>
            <a:rPr lang="it-IT" b="1" i="0" baseline="0" smtClean="0"/>
            <a:t>soggetti che erogano professionalmente servizi di consulenza</a:t>
          </a:r>
          <a:endParaRPr lang="it-IT" b="1" i="0" baseline="0" dirty="0"/>
        </a:p>
      </dgm:t>
    </dgm:pt>
    <dgm:pt modelId="{1D39E515-8CA3-4F80-9DE2-DBD7FCC1F1CD}" type="parTrans" cxnId="{E5B7860D-BF58-4F15-B516-4E3C9C04FF94}">
      <dgm:prSet/>
      <dgm:spPr/>
      <dgm:t>
        <a:bodyPr/>
        <a:lstStyle/>
        <a:p>
          <a:endParaRPr lang="it-IT" b="1"/>
        </a:p>
      </dgm:t>
    </dgm:pt>
    <dgm:pt modelId="{11D63D17-3F69-4046-BC03-D9FF736DE60A}" type="sibTrans" cxnId="{E5B7860D-BF58-4F15-B516-4E3C9C04FF94}">
      <dgm:prSet/>
      <dgm:spPr/>
      <dgm:t>
        <a:bodyPr/>
        <a:lstStyle/>
        <a:p>
          <a:endParaRPr lang="it-IT" b="1"/>
        </a:p>
      </dgm:t>
    </dgm:pt>
    <dgm:pt modelId="{1A8923B6-14E3-41FA-BC10-FD988523E619}" type="pres">
      <dgm:prSet presAssocID="{54AB83E1-D7F1-4139-A2FA-C275A26BE3F8}" presName="diagram" presStyleCnt="0">
        <dgm:presLayoutVars>
          <dgm:dir/>
          <dgm:resizeHandles val="exact"/>
        </dgm:presLayoutVars>
      </dgm:prSet>
      <dgm:spPr/>
      <dgm:t>
        <a:bodyPr/>
        <a:lstStyle/>
        <a:p>
          <a:endParaRPr lang="it-IT"/>
        </a:p>
      </dgm:t>
    </dgm:pt>
    <dgm:pt modelId="{5C59EA26-95D3-4079-95FA-4D355A6F16D4}" type="pres">
      <dgm:prSet presAssocID="{05C2BDD1-B3EC-4035-8553-9F5A41EDA709}" presName="node" presStyleLbl="node1" presStyleIdx="0" presStyleCnt="13" custLinFactNeighborY="0">
        <dgm:presLayoutVars>
          <dgm:bulletEnabled val="1"/>
        </dgm:presLayoutVars>
      </dgm:prSet>
      <dgm:spPr/>
      <dgm:t>
        <a:bodyPr/>
        <a:lstStyle/>
        <a:p>
          <a:endParaRPr lang="it-IT"/>
        </a:p>
      </dgm:t>
    </dgm:pt>
    <dgm:pt modelId="{5D3CDE0A-C8A5-49E1-A0DF-328471C9842A}" type="pres">
      <dgm:prSet presAssocID="{85EFA654-2EDB-4C7B-AEDC-A4AED01167B2}" presName="sibTrans" presStyleCnt="0"/>
      <dgm:spPr/>
      <dgm:t>
        <a:bodyPr/>
        <a:lstStyle/>
        <a:p>
          <a:endParaRPr lang="it-IT"/>
        </a:p>
      </dgm:t>
    </dgm:pt>
    <dgm:pt modelId="{2EE0D42F-17B5-43F4-A7DA-0924EF006A8F}" type="pres">
      <dgm:prSet presAssocID="{0D9D6AEC-0A36-4271-B345-71A4AD06CBA8}" presName="node" presStyleLbl="node1" presStyleIdx="1" presStyleCnt="13" custLinFactNeighborY="0">
        <dgm:presLayoutVars>
          <dgm:bulletEnabled val="1"/>
        </dgm:presLayoutVars>
      </dgm:prSet>
      <dgm:spPr/>
      <dgm:t>
        <a:bodyPr/>
        <a:lstStyle/>
        <a:p>
          <a:endParaRPr lang="it-IT"/>
        </a:p>
      </dgm:t>
    </dgm:pt>
    <dgm:pt modelId="{7254DEC0-7964-4FDC-9140-36F074358617}" type="pres">
      <dgm:prSet presAssocID="{49391B10-DCCA-4625-AC7C-C0FB4E9732C6}" presName="sibTrans" presStyleCnt="0"/>
      <dgm:spPr/>
      <dgm:t>
        <a:bodyPr/>
        <a:lstStyle/>
        <a:p>
          <a:endParaRPr lang="it-IT"/>
        </a:p>
      </dgm:t>
    </dgm:pt>
    <dgm:pt modelId="{6A544761-FB15-44E2-B1C3-9F36702AC880}" type="pres">
      <dgm:prSet presAssocID="{A08E954A-CFF8-40C1-9078-15371BFB3F6F}" presName="node" presStyleLbl="node1" presStyleIdx="2" presStyleCnt="13" custLinFactNeighborX="0" custLinFactNeighborY="941">
        <dgm:presLayoutVars>
          <dgm:bulletEnabled val="1"/>
        </dgm:presLayoutVars>
      </dgm:prSet>
      <dgm:spPr/>
      <dgm:t>
        <a:bodyPr/>
        <a:lstStyle/>
        <a:p>
          <a:endParaRPr lang="it-IT"/>
        </a:p>
      </dgm:t>
    </dgm:pt>
    <dgm:pt modelId="{A3FC1EA8-1B68-41E8-9108-AE71A0DD3311}" type="pres">
      <dgm:prSet presAssocID="{F5C4F309-27A1-4204-A750-9D20C84EE938}" presName="sibTrans" presStyleCnt="0"/>
      <dgm:spPr/>
      <dgm:t>
        <a:bodyPr/>
        <a:lstStyle/>
        <a:p>
          <a:endParaRPr lang="it-IT"/>
        </a:p>
      </dgm:t>
    </dgm:pt>
    <dgm:pt modelId="{F8A945CB-01B8-4C01-A54E-D74B0ADC585C}" type="pres">
      <dgm:prSet presAssocID="{DD6CA9F0-D443-43E9-B174-85B35C5A93A0}" presName="node" presStyleLbl="node1" presStyleIdx="3" presStyleCnt="13" custLinFactNeighborX="185" custLinFactNeighborY="941">
        <dgm:presLayoutVars>
          <dgm:bulletEnabled val="1"/>
        </dgm:presLayoutVars>
      </dgm:prSet>
      <dgm:spPr/>
      <dgm:t>
        <a:bodyPr/>
        <a:lstStyle/>
        <a:p>
          <a:endParaRPr lang="it-IT"/>
        </a:p>
      </dgm:t>
    </dgm:pt>
    <dgm:pt modelId="{53FF3714-4143-4625-92AC-B386D4285C46}" type="pres">
      <dgm:prSet presAssocID="{038DB593-0A8C-4A35-966E-A63FCCF96C26}" presName="sibTrans" presStyleCnt="0"/>
      <dgm:spPr/>
      <dgm:t>
        <a:bodyPr/>
        <a:lstStyle/>
        <a:p>
          <a:endParaRPr lang="it-IT"/>
        </a:p>
      </dgm:t>
    </dgm:pt>
    <dgm:pt modelId="{28C89DD1-0003-4740-8D6E-1A2D5B3F8497}" type="pres">
      <dgm:prSet presAssocID="{0D9B34A8-6DEF-49E3-B479-907FAF32E302}" presName="node" presStyleLbl="node1" presStyleIdx="4" presStyleCnt="13" custLinFactNeighborX="185">
        <dgm:presLayoutVars>
          <dgm:bulletEnabled val="1"/>
        </dgm:presLayoutVars>
      </dgm:prSet>
      <dgm:spPr/>
      <dgm:t>
        <a:bodyPr/>
        <a:lstStyle/>
        <a:p>
          <a:endParaRPr lang="it-IT"/>
        </a:p>
      </dgm:t>
    </dgm:pt>
    <dgm:pt modelId="{5B279DBE-C389-4C06-B452-1015A69B4759}" type="pres">
      <dgm:prSet presAssocID="{A84B4D0D-E21A-456D-8F46-D46C49A387AB}" presName="sibTrans" presStyleCnt="0"/>
      <dgm:spPr/>
      <dgm:t>
        <a:bodyPr/>
        <a:lstStyle/>
        <a:p>
          <a:endParaRPr lang="it-IT"/>
        </a:p>
      </dgm:t>
    </dgm:pt>
    <dgm:pt modelId="{EB92C0C5-8A7D-44D8-BF2C-FAFE9D858EE1}" type="pres">
      <dgm:prSet presAssocID="{2E7A8935-B08A-423B-8AAF-E721147B27C1}" presName="node" presStyleLbl="node1" presStyleIdx="5" presStyleCnt="13">
        <dgm:presLayoutVars>
          <dgm:bulletEnabled val="1"/>
        </dgm:presLayoutVars>
      </dgm:prSet>
      <dgm:spPr/>
      <dgm:t>
        <a:bodyPr/>
        <a:lstStyle/>
        <a:p>
          <a:endParaRPr lang="it-IT"/>
        </a:p>
      </dgm:t>
    </dgm:pt>
    <dgm:pt modelId="{14D51F43-9439-40E1-8C51-9223D5019A99}" type="pres">
      <dgm:prSet presAssocID="{1D88373E-27C0-42C2-ADAC-63D86FF7E66A}" presName="sibTrans" presStyleCnt="0"/>
      <dgm:spPr/>
      <dgm:t>
        <a:bodyPr/>
        <a:lstStyle/>
        <a:p>
          <a:endParaRPr lang="it-IT"/>
        </a:p>
      </dgm:t>
    </dgm:pt>
    <dgm:pt modelId="{7814705D-FBBE-4932-A862-CACB1498C555}" type="pres">
      <dgm:prSet presAssocID="{31C7F270-7072-472C-B521-307A894A5CAA}" presName="node" presStyleLbl="node1" presStyleIdx="6" presStyleCnt="13">
        <dgm:presLayoutVars>
          <dgm:bulletEnabled val="1"/>
        </dgm:presLayoutVars>
      </dgm:prSet>
      <dgm:spPr/>
      <dgm:t>
        <a:bodyPr/>
        <a:lstStyle/>
        <a:p>
          <a:endParaRPr lang="it-IT"/>
        </a:p>
      </dgm:t>
    </dgm:pt>
    <dgm:pt modelId="{4315F9CF-CD3A-40AB-996B-19C5504C99B7}" type="pres">
      <dgm:prSet presAssocID="{E80BB652-97A3-42C8-9F48-FD88C820DF1E}" presName="sibTrans" presStyleCnt="0"/>
      <dgm:spPr/>
      <dgm:t>
        <a:bodyPr/>
        <a:lstStyle/>
        <a:p>
          <a:endParaRPr lang="it-IT"/>
        </a:p>
      </dgm:t>
    </dgm:pt>
    <dgm:pt modelId="{EB55FAD6-08C3-4E51-9EED-FE904537BE5A}" type="pres">
      <dgm:prSet presAssocID="{5D00CDCF-1D82-45F2-A421-91722FFE80BD}" presName="node" presStyleLbl="node1" presStyleIdx="7" presStyleCnt="13" custLinFactNeighborX="185">
        <dgm:presLayoutVars>
          <dgm:bulletEnabled val="1"/>
        </dgm:presLayoutVars>
      </dgm:prSet>
      <dgm:spPr/>
      <dgm:t>
        <a:bodyPr/>
        <a:lstStyle/>
        <a:p>
          <a:endParaRPr lang="it-IT"/>
        </a:p>
      </dgm:t>
    </dgm:pt>
    <dgm:pt modelId="{50799718-9E6F-47C7-A67A-003A9D6BF704}" type="pres">
      <dgm:prSet presAssocID="{02380750-73F8-4C5B-AA86-0180911149BA}" presName="sibTrans" presStyleCnt="0"/>
      <dgm:spPr/>
      <dgm:t>
        <a:bodyPr/>
        <a:lstStyle/>
        <a:p>
          <a:endParaRPr lang="it-IT"/>
        </a:p>
      </dgm:t>
    </dgm:pt>
    <dgm:pt modelId="{E12836C3-7383-49D0-9D37-A28EF06BD207}" type="pres">
      <dgm:prSet presAssocID="{6AE6A996-0F0F-4630-BB18-D0B8BB228600}" presName="node" presStyleLbl="node1" presStyleIdx="8" presStyleCnt="13" custLinFactNeighborX="185">
        <dgm:presLayoutVars>
          <dgm:bulletEnabled val="1"/>
        </dgm:presLayoutVars>
      </dgm:prSet>
      <dgm:spPr/>
      <dgm:t>
        <a:bodyPr/>
        <a:lstStyle/>
        <a:p>
          <a:endParaRPr lang="it-IT"/>
        </a:p>
      </dgm:t>
    </dgm:pt>
    <dgm:pt modelId="{679D6582-7A26-46EA-B2A4-D3CAA2706C2B}" type="pres">
      <dgm:prSet presAssocID="{98954EA5-37E7-4A84-BC29-849E110EDA86}" presName="sibTrans" presStyleCnt="0"/>
      <dgm:spPr/>
      <dgm:t>
        <a:bodyPr/>
        <a:lstStyle/>
        <a:p>
          <a:endParaRPr lang="it-IT"/>
        </a:p>
      </dgm:t>
    </dgm:pt>
    <dgm:pt modelId="{9D4C4087-F560-4F38-9F5B-BF7A2C9CAF93}" type="pres">
      <dgm:prSet presAssocID="{E4319FF2-E974-4757-977D-50C1C339FC5A}" presName="node" presStyleLbl="node1" presStyleIdx="9" presStyleCnt="13" custLinFactNeighborX="185">
        <dgm:presLayoutVars>
          <dgm:bulletEnabled val="1"/>
        </dgm:presLayoutVars>
      </dgm:prSet>
      <dgm:spPr/>
      <dgm:t>
        <a:bodyPr/>
        <a:lstStyle/>
        <a:p>
          <a:endParaRPr lang="it-IT"/>
        </a:p>
      </dgm:t>
    </dgm:pt>
    <dgm:pt modelId="{18D306F0-415C-4FEA-80A9-B0139B6FEFA4}" type="pres">
      <dgm:prSet presAssocID="{779C4C6E-F4F8-4A50-AB1A-28B8C8F1B3A1}" presName="sibTrans" presStyleCnt="0"/>
      <dgm:spPr/>
      <dgm:t>
        <a:bodyPr/>
        <a:lstStyle/>
        <a:p>
          <a:endParaRPr lang="it-IT"/>
        </a:p>
      </dgm:t>
    </dgm:pt>
    <dgm:pt modelId="{4391870A-0AD3-40BA-8522-9B9FF884BFCA}" type="pres">
      <dgm:prSet presAssocID="{F2B74358-3236-4829-B34D-FDAF495D4A75}" presName="node" presStyleLbl="node1" presStyleIdx="10" presStyleCnt="13" custLinFactNeighborX="185">
        <dgm:presLayoutVars>
          <dgm:bulletEnabled val="1"/>
        </dgm:presLayoutVars>
      </dgm:prSet>
      <dgm:spPr/>
      <dgm:t>
        <a:bodyPr/>
        <a:lstStyle/>
        <a:p>
          <a:endParaRPr lang="it-IT"/>
        </a:p>
      </dgm:t>
    </dgm:pt>
    <dgm:pt modelId="{B7B22C71-424F-4C07-95E7-CAFC408E0309}" type="pres">
      <dgm:prSet presAssocID="{34E5AB39-E324-4383-9449-D9CC001C5A89}" presName="sibTrans" presStyleCnt="0"/>
      <dgm:spPr/>
      <dgm:t>
        <a:bodyPr/>
        <a:lstStyle/>
        <a:p>
          <a:endParaRPr lang="it-IT"/>
        </a:p>
      </dgm:t>
    </dgm:pt>
    <dgm:pt modelId="{4F1217BB-5DCD-4B35-BCF5-3B76A43EA0F6}" type="pres">
      <dgm:prSet presAssocID="{65D74780-F8C5-48F1-B078-3E3AE347DC1D}" presName="node" presStyleLbl="node1" presStyleIdx="11" presStyleCnt="13">
        <dgm:presLayoutVars>
          <dgm:bulletEnabled val="1"/>
        </dgm:presLayoutVars>
      </dgm:prSet>
      <dgm:spPr/>
      <dgm:t>
        <a:bodyPr/>
        <a:lstStyle/>
        <a:p>
          <a:endParaRPr lang="it-IT"/>
        </a:p>
      </dgm:t>
    </dgm:pt>
    <dgm:pt modelId="{42676274-25F8-411C-8E03-609B27A1B185}" type="pres">
      <dgm:prSet presAssocID="{3974AE69-9A6D-44A6-BE64-1C45294BD8A6}" presName="sibTrans" presStyleCnt="0"/>
      <dgm:spPr/>
      <dgm:t>
        <a:bodyPr/>
        <a:lstStyle/>
        <a:p>
          <a:endParaRPr lang="it-IT"/>
        </a:p>
      </dgm:t>
    </dgm:pt>
    <dgm:pt modelId="{6A010A2E-F512-4074-99D7-15A79561F8F5}" type="pres">
      <dgm:prSet presAssocID="{9DA6611D-7170-4713-8CA8-3E9140A49991}" presName="node" presStyleLbl="node1" presStyleIdx="12" presStyleCnt="13">
        <dgm:presLayoutVars>
          <dgm:bulletEnabled val="1"/>
        </dgm:presLayoutVars>
      </dgm:prSet>
      <dgm:spPr/>
      <dgm:t>
        <a:bodyPr/>
        <a:lstStyle/>
        <a:p>
          <a:endParaRPr lang="it-IT"/>
        </a:p>
      </dgm:t>
    </dgm:pt>
  </dgm:ptLst>
  <dgm:cxnLst>
    <dgm:cxn modelId="{DFD3B328-316F-42BD-8488-373FDD124CFC}" srcId="{54AB83E1-D7F1-4139-A2FA-C275A26BE3F8}" destId="{0D9D6AEC-0A36-4271-B345-71A4AD06CBA8}" srcOrd="1" destOrd="0" parTransId="{6BF3787E-299B-4545-8BCE-3CDCB0CBF537}" sibTransId="{49391B10-DCCA-4625-AC7C-C0FB4E9732C6}"/>
    <dgm:cxn modelId="{B33B88D8-A1AB-465A-9E77-5F8425D19992}" type="presOf" srcId="{E4319FF2-E974-4757-977D-50C1C339FC5A}" destId="{9D4C4087-F560-4F38-9F5B-BF7A2C9CAF93}" srcOrd="0" destOrd="0" presId="urn:microsoft.com/office/officeart/2005/8/layout/default#1"/>
    <dgm:cxn modelId="{E5B7860D-BF58-4F15-B516-4E3C9C04FF94}" srcId="{54AB83E1-D7F1-4139-A2FA-C275A26BE3F8}" destId="{9DA6611D-7170-4713-8CA8-3E9140A49991}" srcOrd="12" destOrd="0" parTransId="{1D39E515-8CA3-4F80-9DE2-DBD7FCC1F1CD}" sibTransId="{11D63D17-3F69-4046-BC03-D9FF736DE60A}"/>
    <dgm:cxn modelId="{DB3F74A7-4CBE-4A70-AC23-1B6289410667}" type="presOf" srcId="{65D74780-F8C5-48F1-B078-3E3AE347DC1D}" destId="{4F1217BB-5DCD-4B35-BCF5-3B76A43EA0F6}" srcOrd="0" destOrd="0" presId="urn:microsoft.com/office/officeart/2005/8/layout/default#1"/>
    <dgm:cxn modelId="{0898241E-2C73-42E0-B149-05F9F245C033}" type="presOf" srcId="{A08E954A-CFF8-40C1-9078-15371BFB3F6F}" destId="{6A544761-FB15-44E2-B1C3-9F36702AC880}" srcOrd="0" destOrd="0" presId="urn:microsoft.com/office/officeart/2005/8/layout/default#1"/>
    <dgm:cxn modelId="{AEB51F2E-979E-4115-86F6-3BD5CE884E6A}" srcId="{54AB83E1-D7F1-4139-A2FA-C275A26BE3F8}" destId="{0D9B34A8-6DEF-49E3-B479-907FAF32E302}" srcOrd="4" destOrd="0" parTransId="{EE76E569-D561-41A5-B4B2-04BDB2353AF0}" sibTransId="{A84B4D0D-E21A-456D-8F46-D46C49A387AB}"/>
    <dgm:cxn modelId="{5FC9EFAA-F11A-4F1A-8CE4-D8FD6B4F071D}" type="presOf" srcId="{6AE6A996-0F0F-4630-BB18-D0B8BB228600}" destId="{E12836C3-7383-49D0-9D37-A28EF06BD207}" srcOrd="0" destOrd="0" presId="urn:microsoft.com/office/officeart/2005/8/layout/default#1"/>
    <dgm:cxn modelId="{6EE483AE-634E-4F5A-8F12-C4D0D183D168}" type="presOf" srcId="{DD6CA9F0-D443-43E9-B174-85B35C5A93A0}" destId="{F8A945CB-01B8-4C01-A54E-D74B0ADC585C}" srcOrd="0" destOrd="0" presId="urn:microsoft.com/office/officeart/2005/8/layout/default#1"/>
    <dgm:cxn modelId="{F1199815-8181-48BC-AB5F-2272B9013CAA}" type="presOf" srcId="{F2B74358-3236-4829-B34D-FDAF495D4A75}" destId="{4391870A-0AD3-40BA-8522-9B9FF884BFCA}" srcOrd="0" destOrd="0" presId="urn:microsoft.com/office/officeart/2005/8/layout/default#1"/>
    <dgm:cxn modelId="{A8B080DD-5D3B-46A0-B715-8AA0B4A0C954}" srcId="{54AB83E1-D7F1-4139-A2FA-C275A26BE3F8}" destId="{2E7A8935-B08A-423B-8AAF-E721147B27C1}" srcOrd="5" destOrd="0" parTransId="{941CA30A-8EEF-45DB-A746-8C84E74AEE19}" sibTransId="{1D88373E-27C0-42C2-ADAC-63D86FF7E66A}"/>
    <dgm:cxn modelId="{6AC9EA6F-176D-4D20-BF97-3AE5F086BCF0}" srcId="{54AB83E1-D7F1-4139-A2FA-C275A26BE3F8}" destId="{A08E954A-CFF8-40C1-9078-15371BFB3F6F}" srcOrd="2" destOrd="0" parTransId="{D1F4860E-74CC-47AF-8BCA-A4BCAD7631CE}" sibTransId="{F5C4F309-27A1-4204-A750-9D20C84EE938}"/>
    <dgm:cxn modelId="{F11ADC0C-3F20-4A50-8066-EEA4A3A20E3E}" srcId="{54AB83E1-D7F1-4139-A2FA-C275A26BE3F8}" destId="{F2B74358-3236-4829-B34D-FDAF495D4A75}" srcOrd="10" destOrd="0" parTransId="{6C49F998-C0AC-42B9-A35C-AC788CB9AE3B}" sibTransId="{34E5AB39-E324-4383-9449-D9CC001C5A89}"/>
    <dgm:cxn modelId="{D6F6EAFA-817F-49DB-A9A2-5D34507CEA4A}" type="presOf" srcId="{54AB83E1-D7F1-4139-A2FA-C275A26BE3F8}" destId="{1A8923B6-14E3-41FA-BC10-FD988523E619}" srcOrd="0" destOrd="0" presId="urn:microsoft.com/office/officeart/2005/8/layout/default#1"/>
    <dgm:cxn modelId="{F427C8A7-BB74-40FF-84FE-C3A071A5093F}" type="presOf" srcId="{31C7F270-7072-472C-B521-307A894A5CAA}" destId="{7814705D-FBBE-4932-A862-CACB1498C555}" srcOrd="0" destOrd="0" presId="urn:microsoft.com/office/officeart/2005/8/layout/default#1"/>
    <dgm:cxn modelId="{9571C8CB-783F-45C4-AEF2-7B8BCEDDC536}" srcId="{54AB83E1-D7F1-4139-A2FA-C275A26BE3F8}" destId="{6AE6A996-0F0F-4630-BB18-D0B8BB228600}" srcOrd="8" destOrd="0" parTransId="{731FEDCB-7530-40FE-B2AA-985D7BC16901}" sibTransId="{98954EA5-37E7-4A84-BC29-849E110EDA86}"/>
    <dgm:cxn modelId="{AB7C42B9-3DC6-4D22-AED6-44A9FB690D18}" srcId="{54AB83E1-D7F1-4139-A2FA-C275A26BE3F8}" destId="{DD6CA9F0-D443-43E9-B174-85B35C5A93A0}" srcOrd="3" destOrd="0" parTransId="{AB7E9389-8213-4B6F-9DA8-AD9220D0C2C8}" sibTransId="{038DB593-0A8C-4A35-966E-A63FCCF96C26}"/>
    <dgm:cxn modelId="{DF8B8C7C-18FF-4EEE-B37E-EC301CFE610C}" srcId="{54AB83E1-D7F1-4139-A2FA-C275A26BE3F8}" destId="{05C2BDD1-B3EC-4035-8553-9F5A41EDA709}" srcOrd="0" destOrd="0" parTransId="{D415280A-5158-4018-9B97-D7632B2E207D}" sibTransId="{85EFA654-2EDB-4C7B-AEDC-A4AED01167B2}"/>
    <dgm:cxn modelId="{B460B115-2412-47EB-85B8-69E929D8F053}" srcId="{54AB83E1-D7F1-4139-A2FA-C275A26BE3F8}" destId="{5D00CDCF-1D82-45F2-A421-91722FFE80BD}" srcOrd="7" destOrd="0" parTransId="{ACA1A8D3-1E0A-4E0F-8E62-A505ED6BC0A5}" sibTransId="{02380750-73F8-4C5B-AA86-0180911149BA}"/>
    <dgm:cxn modelId="{D55CCE01-1325-4448-B9A3-7DCC7EB44491}" srcId="{54AB83E1-D7F1-4139-A2FA-C275A26BE3F8}" destId="{31C7F270-7072-472C-B521-307A894A5CAA}" srcOrd="6" destOrd="0" parTransId="{864ACF0E-6014-49C0-8379-2A565BE5F8FC}" sibTransId="{E80BB652-97A3-42C8-9F48-FD88C820DF1E}"/>
    <dgm:cxn modelId="{14116642-AF79-406D-B190-5C5BB3D2885B}" type="presOf" srcId="{05C2BDD1-B3EC-4035-8553-9F5A41EDA709}" destId="{5C59EA26-95D3-4079-95FA-4D355A6F16D4}" srcOrd="0" destOrd="0" presId="urn:microsoft.com/office/officeart/2005/8/layout/default#1"/>
    <dgm:cxn modelId="{91C5E795-8DF6-4E74-8ADD-A5C7687E9E2F}" type="presOf" srcId="{0D9B34A8-6DEF-49E3-B479-907FAF32E302}" destId="{28C89DD1-0003-4740-8D6E-1A2D5B3F8497}" srcOrd="0" destOrd="0" presId="urn:microsoft.com/office/officeart/2005/8/layout/default#1"/>
    <dgm:cxn modelId="{EF09B526-8A19-4290-B2B5-3BBAE54E9BBF}" type="presOf" srcId="{2E7A8935-B08A-423B-8AAF-E721147B27C1}" destId="{EB92C0C5-8A7D-44D8-BF2C-FAFE9D858EE1}" srcOrd="0" destOrd="0" presId="urn:microsoft.com/office/officeart/2005/8/layout/default#1"/>
    <dgm:cxn modelId="{936053F0-4153-4DA7-B5BB-1D505421BC22}" srcId="{54AB83E1-D7F1-4139-A2FA-C275A26BE3F8}" destId="{E4319FF2-E974-4757-977D-50C1C339FC5A}" srcOrd="9" destOrd="0" parTransId="{B4ABEFF9-F036-487E-AFD7-4BF1DD94D0CE}" sibTransId="{779C4C6E-F4F8-4A50-AB1A-28B8C8F1B3A1}"/>
    <dgm:cxn modelId="{6DC3DBCF-5CA7-4418-98C8-3C0CCBFD10EB}" type="presOf" srcId="{0D9D6AEC-0A36-4271-B345-71A4AD06CBA8}" destId="{2EE0D42F-17B5-43F4-A7DA-0924EF006A8F}" srcOrd="0" destOrd="0" presId="urn:microsoft.com/office/officeart/2005/8/layout/default#1"/>
    <dgm:cxn modelId="{A9F024C9-AEFF-4720-8E9F-37EB51317883}" type="presOf" srcId="{5D00CDCF-1D82-45F2-A421-91722FFE80BD}" destId="{EB55FAD6-08C3-4E51-9EED-FE904537BE5A}" srcOrd="0" destOrd="0" presId="urn:microsoft.com/office/officeart/2005/8/layout/default#1"/>
    <dgm:cxn modelId="{A1DD30D1-75B6-4C11-839D-988D244CD207}" type="presOf" srcId="{9DA6611D-7170-4713-8CA8-3E9140A49991}" destId="{6A010A2E-F512-4074-99D7-15A79561F8F5}" srcOrd="0" destOrd="0" presId="urn:microsoft.com/office/officeart/2005/8/layout/default#1"/>
    <dgm:cxn modelId="{398BEB0D-B705-4DE7-916A-F50CCC21C45C}" srcId="{54AB83E1-D7F1-4139-A2FA-C275A26BE3F8}" destId="{65D74780-F8C5-48F1-B078-3E3AE347DC1D}" srcOrd="11" destOrd="0" parTransId="{8CCFBAB8-29E6-455C-B799-30EF6C91DBD1}" sibTransId="{3974AE69-9A6D-44A6-BE64-1C45294BD8A6}"/>
    <dgm:cxn modelId="{2940A009-3EB8-4722-92D4-E6C2F7170461}" type="presParOf" srcId="{1A8923B6-14E3-41FA-BC10-FD988523E619}" destId="{5C59EA26-95D3-4079-95FA-4D355A6F16D4}" srcOrd="0" destOrd="0" presId="urn:microsoft.com/office/officeart/2005/8/layout/default#1"/>
    <dgm:cxn modelId="{D67A7AC1-B9F7-4929-95EB-F39557BF595E}" type="presParOf" srcId="{1A8923B6-14E3-41FA-BC10-FD988523E619}" destId="{5D3CDE0A-C8A5-49E1-A0DF-328471C9842A}" srcOrd="1" destOrd="0" presId="urn:microsoft.com/office/officeart/2005/8/layout/default#1"/>
    <dgm:cxn modelId="{59D684FD-746F-49FE-80DD-0F3A5F3A2364}" type="presParOf" srcId="{1A8923B6-14E3-41FA-BC10-FD988523E619}" destId="{2EE0D42F-17B5-43F4-A7DA-0924EF006A8F}" srcOrd="2" destOrd="0" presId="urn:microsoft.com/office/officeart/2005/8/layout/default#1"/>
    <dgm:cxn modelId="{E328CC40-4E0A-4745-BA44-26A670FF7D8B}" type="presParOf" srcId="{1A8923B6-14E3-41FA-BC10-FD988523E619}" destId="{7254DEC0-7964-4FDC-9140-36F074358617}" srcOrd="3" destOrd="0" presId="urn:microsoft.com/office/officeart/2005/8/layout/default#1"/>
    <dgm:cxn modelId="{1CA3A07E-D380-4066-9537-E3945E5DAD1A}" type="presParOf" srcId="{1A8923B6-14E3-41FA-BC10-FD988523E619}" destId="{6A544761-FB15-44E2-B1C3-9F36702AC880}" srcOrd="4" destOrd="0" presId="urn:microsoft.com/office/officeart/2005/8/layout/default#1"/>
    <dgm:cxn modelId="{F2EF1890-6DAC-4B88-9043-8DBF647A590D}" type="presParOf" srcId="{1A8923B6-14E3-41FA-BC10-FD988523E619}" destId="{A3FC1EA8-1B68-41E8-9108-AE71A0DD3311}" srcOrd="5" destOrd="0" presId="urn:microsoft.com/office/officeart/2005/8/layout/default#1"/>
    <dgm:cxn modelId="{195E444E-146C-44EE-B6B1-79B69E7A4C13}" type="presParOf" srcId="{1A8923B6-14E3-41FA-BC10-FD988523E619}" destId="{F8A945CB-01B8-4C01-A54E-D74B0ADC585C}" srcOrd="6" destOrd="0" presId="urn:microsoft.com/office/officeart/2005/8/layout/default#1"/>
    <dgm:cxn modelId="{248AB3A3-3093-41F6-81EF-E296C577A3CD}" type="presParOf" srcId="{1A8923B6-14E3-41FA-BC10-FD988523E619}" destId="{53FF3714-4143-4625-92AC-B386D4285C46}" srcOrd="7" destOrd="0" presId="urn:microsoft.com/office/officeart/2005/8/layout/default#1"/>
    <dgm:cxn modelId="{8A774FD3-5753-4AAB-A10B-13188EA1BF3D}" type="presParOf" srcId="{1A8923B6-14E3-41FA-BC10-FD988523E619}" destId="{28C89DD1-0003-4740-8D6E-1A2D5B3F8497}" srcOrd="8" destOrd="0" presId="urn:microsoft.com/office/officeart/2005/8/layout/default#1"/>
    <dgm:cxn modelId="{96BF74A3-18D5-4BA6-8770-DE5F2BBD5F40}" type="presParOf" srcId="{1A8923B6-14E3-41FA-BC10-FD988523E619}" destId="{5B279DBE-C389-4C06-B452-1015A69B4759}" srcOrd="9" destOrd="0" presId="urn:microsoft.com/office/officeart/2005/8/layout/default#1"/>
    <dgm:cxn modelId="{FD2B5F6E-5BC0-4E15-99FC-639F5DABB5A8}" type="presParOf" srcId="{1A8923B6-14E3-41FA-BC10-FD988523E619}" destId="{EB92C0C5-8A7D-44D8-BF2C-FAFE9D858EE1}" srcOrd="10" destOrd="0" presId="urn:microsoft.com/office/officeart/2005/8/layout/default#1"/>
    <dgm:cxn modelId="{326727B5-9933-40D8-8740-F99CC17E4243}" type="presParOf" srcId="{1A8923B6-14E3-41FA-BC10-FD988523E619}" destId="{14D51F43-9439-40E1-8C51-9223D5019A99}" srcOrd="11" destOrd="0" presId="urn:microsoft.com/office/officeart/2005/8/layout/default#1"/>
    <dgm:cxn modelId="{46E309C7-BC9E-461D-8DA8-8C356C2C10A8}" type="presParOf" srcId="{1A8923B6-14E3-41FA-BC10-FD988523E619}" destId="{7814705D-FBBE-4932-A862-CACB1498C555}" srcOrd="12" destOrd="0" presId="urn:microsoft.com/office/officeart/2005/8/layout/default#1"/>
    <dgm:cxn modelId="{0080C486-2D5D-4475-A873-E04C6F2C13A9}" type="presParOf" srcId="{1A8923B6-14E3-41FA-BC10-FD988523E619}" destId="{4315F9CF-CD3A-40AB-996B-19C5504C99B7}" srcOrd="13" destOrd="0" presId="urn:microsoft.com/office/officeart/2005/8/layout/default#1"/>
    <dgm:cxn modelId="{CBCED826-0317-4955-B253-06A68CD727CB}" type="presParOf" srcId="{1A8923B6-14E3-41FA-BC10-FD988523E619}" destId="{EB55FAD6-08C3-4E51-9EED-FE904537BE5A}" srcOrd="14" destOrd="0" presId="urn:microsoft.com/office/officeart/2005/8/layout/default#1"/>
    <dgm:cxn modelId="{9AA3F7B0-A8C5-4E60-898A-76FFD1EF6E67}" type="presParOf" srcId="{1A8923B6-14E3-41FA-BC10-FD988523E619}" destId="{50799718-9E6F-47C7-A67A-003A9D6BF704}" srcOrd="15" destOrd="0" presId="urn:microsoft.com/office/officeart/2005/8/layout/default#1"/>
    <dgm:cxn modelId="{F7686F14-E9B7-40DB-AE06-37ED3F7E0FA2}" type="presParOf" srcId="{1A8923B6-14E3-41FA-BC10-FD988523E619}" destId="{E12836C3-7383-49D0-9D37-A28EF06BD207}" srcOrd="16" destOrd="0" presId="urn:microsoft.com/office/officeart/2005/8/layout/default#1"/>
    <dgm:cxn modelId="{BAF2167F-3F85-4888-8B59-E63262BAF66C}" type="presParOf" srcId="{1A8923B6-14E3-41FA-BC10-FD988523E619}" destId="{679D6582-7A26-46EA-B2A4-D3CAA2706C2B}" srcOrd="17" destOrd="0" presId="urn:microsoft.com/office/officeart/2005/8/layout/default#1"/>
    <dgm:cxn modelId="{2E190CCC-A483-472A-886E-22009B5831EA}" type="presParOf" srcId="{1A8923B6-14E3-41FA-BC10-FD988523E619}" destId="{9D4C4087-F560-4F38-9F5B-BF7A2C9CAF93}" srcOrd="18" destOrd="0" presId="urn:microsoft.com/office/officeart/2005/8/layout/default#1"/>
    <dgm:cxn modelId="{8D588E10-02C0-4677-82C0-7DACFDC1B049}" type="presParOf" srcId="{1A8923B6-14E3-41FA-BC10-FD988523E619}" destId="{18D306F0-415C-4FEA-80A9-B0139B6FEFA4}" srcOrd="19" destOrd="0" presId="urn:microsoft.com/office/officeart/2005/8/layout/default#1"/>
    <dgm:cxn modelId="{019399CF-39B7-44A3-9858-B48216920D94}" type="presParOf" srcId="{1A8923B6-14E3-41FA-BC10-FD988523E619}" destId="{4391870A-0AD3-40BA-8522-9B9FF884BFCA}" srcOrd="20" destOrd="0" presId="urn:microsoft.com/office/officeart/2005/8/layout/default#1"/>
    <dgm:cxn modelId="{43A00059-DEE9-43B1-97B0-792F577EADD9}" type="presParOf" srcId="{1A8923B6-14E3-41FA-BC10-FD988523E619}" destId="{B7B22C71-424F-4C07-95E7-CAFC408E0309}" srcOrd="21" destOrd="0" presId="urn:microsoft.com/office/officeart/2005/8/layout/default#1"/>
    <dgm:cxn modelId="{D7D9A51C-2FDA-4359-8488-EFEAA6C8A2FF}" type="presParOf" srcId="{1A8923B6-14E3-41FA-BC10-FD988523E619}" destId="{4F1217BB-5DCD-4B35-BCF5-3B76A43EA0F6}" srcOrd="22" destOrd="0" presId="urn:microsoft.com/office/officeart/2005/8/layout/default#1"/>
    <dgm:cxn modelId="{6EC1D5B3-AAEB-401A-8D97-4EABA8C6A7D5}" type="presParOf" srcId="{1A8923B6-14E3-41FA-BC10-FD988523E619}" destId="{42676274-25F8-411C-8E03-609B27A1B185}" srcOrd="23" destOrd="0" presId="urn:microsoft.com/office/officeart/2005/8/layout/default#1"/>
    <dgm:cxn modelId="{F16BEBEC-DE1C-40C3-BE63-3BE9F787E5C9}" type="presParOf" srcId="{1A8923B6-14E3-41FA-BC10-FD988523E619}" destId="{6A010A2E-F512-4074-99D7-15A79561F8F5}" srcOrd="2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5A60F0-47F1-4E7D-82CA-15B47A3C24BB}"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it-IT"/>
        </a:p>
      </dgm:t>
    </dgm:pt>
    <dgm:pt modelId="{D38C04A1-4771-46AF-B4B3-4CE56928DCEF}">
      <dgm:prSet phldrT="[Testo]" custT="1"/>
      <dgm:spPr/>
      <dgm:t>
        <a:bodyPr/>
        <a:lstStyle/>
        <a:p>
          <a:pPr algn="just"/>
          <a:r>
            <a:rPr lang="it-IT" sz="1500" b="1" dirty="0" smtClean="0"/>
            <a:t>Presenza di  almeno due soggetti</a:t>
          </a:r>
          <a:endParaRPr lang="it-IT" sz="1500" b="1" dirty="0"/>
        </a:p>
      </dgm:t>
    </dgm:pt>
    <dgm:pt modelId="{A5D80BC1-A6E2-4A5F-9F16-F43BABEEC1B1}" type="parTrans" cxnId="{186A4D09-E3FF-46BA-A0E9-C5EC0D536AE0}">
      <dgm:prSet/>
      <dgm:spPr/>
      <dgm:t>
        <a:bodyPr/>
        <a:lstStyle/>
        <a:p>
          <a:endParaRPr lang="it-IT" sz="1500"/>
        </a:p>
      </dgm:t>
    </dgm:pt>
    <dgm:pt modelId="{A297442E-F4D6-4445-ADF9-E4FC4BDA60E7}" type="sibTrans" cxnId="{186A4D09-E3FF-46BA-A0E9-C5EC0D536AE0}">
      <dgm:prSet/>
      <dgm:spPr/>
      <dgm:t>
        <a:bodyPr/>
        <a:lstStyle/>
        <a:p>
          <a:endParaRPr lang="it-IT" sz="1500"/>
        </a:p>
      </dgm:t>
    </dgm:pt>
    <dgm:pt modelId="{CCC2B2F2-05F8-42AF-A67A-FC8577CBF184}">
      <dgm:prSet phldrT="[Testo]" custT="1"/>
      <dgm:spPr/>
      <dgm:t>
        <a:bodyPr/>
        <a:lstStyle/>
        <a:p>
          <a:r>
            <a:rPr lang="it-IT" sz="1500" b="1" dirty="0" smtClean="0"/>
            <a:t>Presenza di un Responsabile Tecnico Scientifico</a:t>
          </a:r>
          <a:endParaRPr lang="it-IT" sz="1500" b="1" dirty="0"/>
        </a:p>
      </dgm:t>
    </dgm:pt>
    <dgm:pt modelId="{3DF1B3B5-1D7A-43AA-9B6B-12A4F9D6FB39}" type="parTrans" cxnId="{EB95DE5A-222B-47DB-9F42-4147AE1CD745}">
      <dgm:prSet/>
      <dgm:spPr/>
      <dgm:t>
        <a:bodyPr/>
        <a:lstStyle/>
        <a:p>
          <a:endParaRPr lang="it-IT" sz="1500"/>
        </a:p>
      </dgm:t>
    </dgm:pt>
    <dgm:pt modelId="{33C8256F-7128-4819-93C0-D95B7861A8C3}" type="sibTrans" cxnId="{EB95DE5A-222B-47DB-9F42-4147AE1CD745}">
      <dgm:prSet/>
      <dgm:spPr/>
      <dgm:t>
        <a:bodyPr/>
        <a:lstStyle/>
        <a:p>
          <a:endParaRPr lang="it-IT" sz="1500"/>
        </a:p>
      </dgm:t>
    </dgm:pt>
    <dgm:pt modelId="{69B1A84D-6F53-45F9-A880-1FCB8279F92A}">
      <dgm:prSet phldrT="[Testo]" custT="1"/>
      <dgm:spPr/>
      <dgm:t>
        <a:bodyPr/>
        <a:lstStyle/>
        <a:p>
          <a:pPr algn="just"/>
          <a:r>
            <a:rPr lang="it-IT" sz="1500" b="1" dirty="0" smtClean="0"/>
            <a:t>Presenza di almeno un soggetto che possiede la qualifica di impresa del settore agricolo/forestale, iscritto nella sezione speciale del Registro delle Imprese ed essere un “agricoltore attivo”</a:t>
          </a:r>
        </a:p>
      </dgm:t>
    </dgm:pt>
    <dgm:pt modelId="{D4015489-5C73-4DF5-8C32-5EC28EC62B27}" type="sibTrans" cxnId="{AEE9C01C-7ABF-4B72-8822-F1D5AF841C8F}">
      <dgm:prSet/>
      <dgm:spPr/>
      <dgm:t>
        <a:bodyPr/>
        <a:lstStyle/>
        <a:p>
          <a:endParaRPr lang="it-IT" sz="1500"/>
        </a:p>
      </dgm:t>
    </dgm:pt>
    <dgm:pt modelId="{2BE3A73F-2B66-4B87-A358-8FD9523B28FF}" type="parTrans" cxnId="{AEE9C01C-7ABF-4B72-8822-F1D5AF841C8F}">
      <dgm:prSet/>
      <dgm:spPr/>
      <dgm:t>
        <a:bodyPr/>
        <a:lstStyle/>
        <a:p>
          <a:endParaRPr lang="it-IT" sz="1500"/>
        </a:p>
      </dgm:t>
    </dgm:pt>
    <dgm:pt modelId="{1A2B76AE-0DA6-4A64-B3F5-AAC9DCC3A917}">
      <dgm:prSet custT="1"/>
      <dgm:spPr/>
      <dgm:t>
        <a:bodyPr/>
        <a:lstStyle/>
        <a:p>
          <a:pPr algn="just"/>
          <a:r>
            <a:rPr lang="it-IT" sz="1500" b="1" dirty="0" smtClean="0"/>
            <a:t>Sede legale / operativa nella Regione </a:t>
          </a:r>
          <a:r>
            <a:rPr lang="it-IT" sz="1500" b="1" dirty="0" smtClean="0"/>
            <a:t>Puglia ad eccezione degli Enti di Ricerca, delle Università degli Studi e delle ONG</a:t>
          </a:r>
        </a:p>
      </dgm:t>
    </dgm:pt>
    <dgm:pt modelId="{C7D6647E-B0A7-4056-811B-4B239A33FBED}" type="parTrans" cxnId="{C93FE008-81AA-463B-BD3A-4827FC966618}">
      <dgm:prSet/>
      <dgm:spPr/>
      <dgm:t>
        <a:bodyPr/>
        <a:lstStyle/>
        <a:p>
          <a:endParaRPr lang="it-IT" sz="1500"/>
        </a:p>
      </dgm:t>
    </dgm:pt>
    <dgm:pt modelId="{E70FB98C-6AB1-485D-84BD-D18491FA17A7}" type="sibTrans" cxnId="{C93FE008-81AA-463B-BD3A-4827FC966618}">
      <dgm:prSet/>
      <dgm:spPr/>
      <dgm:t>
        <a:bodyPr/>
        <a:lstStyle/>
        <a:p>
          <a:endParaRPr lang="it-IT" sz="1500"/>
        </a:p>
      </dgm:t>
    </dgm:pt>
    <dgm:pt modelId="{AA8AC9C2-62DD-425F-900D-0A36A9EBA3CF}">
      <dgm:prSet custT="1"/>
      <dgm:spPr/>
      <dgm:t>
        <a:bodyPr/>
        <a:lstStyle/>
        <a:p>
          <a:pPr algn="just"/>
          <a:r>
            <a:rPr lang="it-IT" sz="1500" b="1" dirty="0" smtClean="0"/>
            <a:t>Costituirsi, allo scopo di realizzare il progetto, in una delle forme previste dal codice civile o da leggi speciali, con atto pubblico</a:t>
          </a:r>
          <a:endParaRPr lang="it-IT" sz="1500" b="1" dirty="0"/>
        </a:p>
      </dgm:t>
    </dgm:pt>
    <dgm:pt modelId="{F1A77455-F784-47E2-95DF-FBFC52FEF346}" type="parTrans" cxnId="{1D1B55F6-FEEA-4B8E-A133-DC9AE8BC288F}">
      <dgm:prSet/>
      <dgm:spPr/>
      <dgm:t>
        <a:bodyPr/>
        <a:lstStyle/>
        <a:p>
          <a:endParaRPr lang="it-IT" sz="1500"/>
        </a:p>
      </dgm:t>
    </dgm:pt>
    <dgm:pt modelId="{7EF3ED87-E329-4D7F-8E30-5F402C4B9A4E}" type="sibTrans" cxnId="{1D1B55F6-FEEA-4B8E-A133-DC9AE8BC288F}">
      <dgm:prSet/>
      <dgm:spPr/>
      <dgm:t>
        <a:bodyPr/>
        <a:lstStyle/>
        <a:p>
          <a:endParaRPr lang="it-IT" sz="1500"/>
        </a:p>
      </dgm:t>
    </dgm:pt>
    <dgm:pt modelId="{B0036668-C347-4B83-B5AE-276A54F84159}">
      <dgm:prSet custT="1"/>
      <dgm:spPr/>
      <dgm:t>
        <a:bodyPr/>
        <a:lstStyle/>
        <a:p>
          <a:r>
            <a:rPr lang="it-IT" sz="1500" b="1" dirty="0" smtClean="0"/>
            <a:t>Dotarsi di un regolamento di funzionamento</a:t>
          </a:r>
        </a:p>
      </dgm:t>
    </dgm:pt>
    <dgm:pt modelId="{A84899F5-76C1-4371-B9AA-43D9C2642140}" type="parTrans" cxnId="{9FAA45D3-982D-40D9-977E-BC7E1E16C484}">
      <dgm:prSet/>
      <dgm:spPr/>
      <dgm:t>
        <a:bodyPr/>
        <a:lstStyle/>
        <a:p>
          <a:endParaRPr lang="it-IT" sz="1500"/>
        </a:p>
      </dgm:t>
    </dgm:pt>
    <dgm:pt modelId="{C40814AA-6B90-4A69-B9C2-055C22BBA0DE}" type="sibTrans" cxnId="{9FAA45D3-982D-40D9-977E-BC7E1E16C484}">
      <dgm:prSet/>
      <dgm:spPr/>
      <dgm:t>
        <a:bodyPr/>
        <a:lstStyle/>
        <a:p>
          <a:endParaRPr lang="it-IT" sz="1500"/>
        </a:p>
      </dgm:t>
    </dgm:pt>
    <dgm:pt modelId="{1479A242-BCA6-4184-9BEA-06F3A00062C3}" type="pres">
      <dgm:prSet presAssocID="{1E5A60F0-47F1-4E7D-82CA-15B47A3C24BB}" presName="linear" presStyleCnt="0">
        <dgm:presLayoutVars>
          <dgm:dir/>
          <dgm:animLvl val="lvl"/>
          <dgm:resizeHandles val="exact"/>
        </dgm:presLayoutVars>
      </dgm:prSet>
      <dgm:spPr/>
      <dgm:t>
        <a:bodyPr/>
        <a:lstStyle/>
        <a:p>
          <a:endParaRPr lang="it-IT"/>
        </a:p>
      </dgm:t>
    </dgm:pt>
    <dgm:pt modelId="{3AD7DFB2-F2F0-4E9D-B924-E76708DCA539}" type="pres">
      <dgm:prSet presAssocID="{D38C04A1-4771-46AF-B4B3-4CE56928DCEF}" presName="parentLin" presStyleCnt="0"/>
      <dgm:spPr/>
    </dgm:pt>
    <dgm:pt modelId="{625262A6-EDA7-4504-9598-0CD9CC18DA38}" type="pres">
      <dgm:prSet presAssocID="{D38C04A1-4771-46AF-B4B3-4CE56928DCEF}" presName="parentLeftMargin" presStyleLbl="node1" presStyleIdx="0" presStyleCnt="6"/>
      <dgm:spPr/>
      <dgm:t>
        <a:bodyPr/>
        <a:lstStyle/>
        <a:p>
          <a:endParaRPr lang="it-IT"/>
        </a:p>
      </dgm:t>
    </dgm:pt>
    <dgm:pt modelId="{EBF87AA1-A857-469A-ABDC-28D3856BA2A2}" type="pres">
      <dgm:prSet presAssocID="{D38C04A1-4771-46AF-B4B3-4CE56928DCEF}" presName="parentText" presStyleLbl="node1" presStyleIdx="0" presStyleCnt="6" custScaleX="122279" custScaleY="82207">
        <dgm:presLayoutVars>
          <dgm:chMax val="0"/>
          <dgm:bulletEnabled val="1"/>
        </dgm:presLayoutVars>
      </dgm:prSet>
      <dgm:spPr/>
      <dgm:t>
        <a:bodyPr/>
        <a:lstStyle/>
        <a:p>
          <a:endParaRPr lang="it-IT"/>
        </a:p>
      </dgm:t>
    </dgm:pt>
    <dgm:pt modelId="{6FAE4A3A-7D12-40E6-BE55-680C6823CFF2}" type="pres">
      <dgm:prSet presAssocID="{D38C04A1-4771-46AF-B4B3-4CE56928DCEF}" presName="negativeSpace" presStyleCnt="0"/>
      <dgm:spPr/>
    </dgm:pt>
    <dgm:pt modelId="{3194785F-658C-4E93-A555-7E6166949ED1}" type="pres">
      <dgm:prSet presAssocID="{D38C04A1-4771-46AF-B4B3-4CE56928DCEF}" presName="childText" presStyleLbl="conFgAcc1" presStyleIdx="0" presStyleCnt="6">
        <dgm:presLayoutVars>
          <dgm:bulletEnabled val="1"/>
        </dgm:presLayoutVars>
      </dgm:prSet>
      <dgm:spPr/>
    </dgm:pt>
    <dgm:pt modelId="{E8EECE82-E6D6-432A-8621-44A62792E7E7}" type="pres">
      <dgm:prSet presAssocID="{A297442E-F4D6-4445-ADF9-E4FC4BDA60E7}" presName="spaceBetweenRectangles" presStyleCnt="0"/>
      <dgm:spPr/>
    </dgm:pt>
    <dgm:pt modelId="{F5B98703-167C-407C-AFC0-AF6DEF0C541D}" type="pres">
      <dgm:prSet presAssocID="{69B1A84D-6F53-45F9-A880-1FCB8279F92A}" presName="parentLin" presStyleCnt="0"/>
      <dgm:spPr/>
    </dgm:pt>
    <dgm:pt modelId="{4BC29C79-CDB6-4239-B4F4-4636F594E097}" type="pres">
      <dgm:prSet presAssocID="{69B1A84D-6F53-45F9-A880-1FCB8279F92A}" presName="parentLeftMargin" presStyleLbl="node1" presStyleIdx="0" presStyleCnt="6"/>
      <dgm:spPr/>
      <dgm:t>
        <a:bodyPr/>
        <a:lstStyle/>
        <a:p>
          <a:endParaRPr lang="it-IT"/>
        </a:p>
      </dgm:t>
    </dgm:pt>
    <dgm:pt modelId="{C8398ECC-9C2A-4CC7-AEB9-0E41A62D6E14}" type="pres">
      <dgm:prSet presAssocID="{69B1A84D-6F53-45F9-A880-1FCB8279F92A}" presName="parentText" presStyleLbl="node1" presStyleIdx="1" presStyleCnt="6" custScaleX="142191" custScaleY="181481">
        <dgm:presLayoutVars>
          <dgm:chMax val="0"/>
          <dgm:bulletEnabled val="1"/>
        </dgm:presLayoutVars>
      </dgm:prSet>
      <dgm:spPr/>
      <dgm:t>
        <a:bodyPr/>
        <a:lstStyle/>
        <a:p>
          <a:endParaRPr lang="it-IT"/>
        </a:p>
      </dgm:t>
    </dgm:pt>
    <dgm:pt modelId="{26C6DC8F-9476-44B9-A6A3-EC11E3497355}" type="pres">
      <dgm:prSet presAssocID="{69B1A84D-6F53-45F9-A880-1FCB8279F92A}" presName="negativeSpace" presStyleCnt="0"/>
      <dgm:spPr/>
    </dgm:pt>
    <dgm:pt modelId="{86CB5806-B2B4-4DC7-BF85-45D2BCE84F91}" type="pres">
      <dgm:prSet presAssocID="{69B1A84D-6F53-45F9-A880-1FCB8279F92A}" presName="childText" presStyleLbl="conFgAcc1" presStyleIdx="1" presStyleCnt="6">
        <dgm:presLayoutVars>
          <dgm:bulletEnabled val="1"/>
        </dgm:presLayoutVars>
      </dgm:prSet>
      <dgm:spPr/>
    </dgm:pt>
    <dgm:pt modelId="{D8FD3159-6215-4180-8A10-10D6B6999A53}" type="pres">
      <dgm:prSet presAssocID="{D4015489-5C73-4DF5-8C32-5EC28EC62B27}" presName="spaceBetweenRectangles" presStyleCnt="0"/>
      <dgm:spPr/>
    </dgm:pt>
    <dgm:pt modelId="{B7455F54-EDDB-4C44-BEF1-3707504B8E2B}" type="pres">
      <dgm:prSet presAssocID="{CCC2B2F2-05F8-42AF-A67A-FC8577CBF184}" presName="parentLin" presStyleCnt="0"/>
      <dgm:spPr/>
    </dgm:pt>
    <dgm:pt modelId="{F34CDBBD-B0FE-409F-929E-9B006650845A}" type="pres">
      <dgm:prSet presAssocID="{CCC2B2F2-05F8-42AF-A67A-FC8577CBF184}" presName="parentLeftMargin" presStyleLbl="node1" presStyleIdx="1" presStyleCnt="6"/>
      <dgm:spPr/>
      <dgm:t>
        <a:bodyPr/>
        <a:lstStyle/>
        <a:p>
          <a:endParaRPr lang="it-IT"/>
        </a:p>
      </dgm:t>
    </dgm:pt>
    <dgm:pt modelId="{57EA4AC0-DE0B-4361-A9B5-81052EFF0E06}" type="pres">
      <dgm:prSet presAssocID="{CCC2B2F2-05F8-42AF-A67A-FC8577CBF184}" presName="parentText" presStyleLbl="node1" presStyleIdx="2" presStyleCnt="6" custScaleX="139083">
        <dgm:presLayoutVars>
          <dgm:chMax val="0"/>
          <dgm:bulletEnabled val="1"/>
        </dgm:presLayoutVars>
      </dgm:prSet>
      <dgm:spPr/>
      <dgm:t>
        <a:bodyPr/>
        <a:lstStyle/>
        <a:p>
          <a:endParaRPr lang="it-IT"/>
        </a:p>
      </dgm:t>
    </dgm:pt>
    <dgm:pt modelId="{62387F91-4A92-457E-9F97-CF3260846671}" type="pres">
      <dgm:prSet presAssocID="{CCC2B2F2-05F8-42AF-A67A-FC8577CBF184}" presName="negativeSpace" presStyleCnt="0"/>
      <dgm:spPr/>
    </dgm:pt>
    <dgm:pt modelId="{584741DE-A7FA-4ECA-BCE3-9A7ABB14A937}" type="pres">
      <dgm:prSet presAssocID="{CCC2B2F2-05F8-42AF-A67A-FC8577CBF184}" presName="childText" presStyleLbl="conFgAcc1" presStyleIdx="2" presStyleCnt="6">
        <dgm:presLayoutVars>
          <dgm:bulletEnabled val="1"/>
        </dgm:presLayoutVars>
      </dgm:prSet>
      <dgm:spPr/>
    </dgm:pt>
    <dgm:pt modelId="{28FBD6AD-2C29-4DBF-86B7-4F48C8BF2BFB}" type="pres">
      <dgm:prSet presAssocID="{33C8256F-7128-4819-93C0-D95B7861A8C3}" presName="spaceBetweenRectangles" presStyleCnt="0"/>
      <dgm:spPr/>
    </dgm:pt>
    <dgm:pt modelId="{4CC66207-EDE4-4DF1-B02A-0B090DF5EE37}" type="pres">
      <dgm:prSet presAssocID="{1A2B76AE-0DA6-4A64-B3F5-AAC9DCC3A917}" presName="parentLin" presStyleCnt="0"/>
      <dgm:spPr/>
    </dgm:pt>
    <dgm:pt modelId="{9A0F52C7-706C-46E2-A1F5-8F3B3068A9F9}" type="pres">
      <dgm:prSet presAssocID="{1A2B76AE-0DA6-4A64-B3F5-AAC9DCC3A917}" presName="parentLeftMargin" presStyleLbl="node1" presStyleIdx="2" presStyleCnt="6"/>
      <dgm:spPr/>
      <dgm:t>
        <a:bodyPr/>
        <a:lstStyle/>
        <a:p>
          <a:endParaRPr lang="it-IT"/>
        </a:p>
      </dgm:t>
    </dgm:pt>
    <dgm:pt modelId="{6BEA0305-1272-440B-B9DF-75F22957F593}" type="pres">
      <dgm:prSet presAssocID="{1A2B76AE-0DA6-4A64-B3F5-AAC9DCC3A917}" presName="parentText" presStyleLbl="node1" presStyleIdx="3" presStyleCnt="6" custScaleX="136629">
        <dgm:presLayoutVars>
          <dgm:chMax val="0"/>
          <dgm:bulletEnabled val="1"/>
        </dgm:presLayoutVars>
      </dgm:prSet>
      <dgm:spPr/>
      <dgm:t>
        <a:bodyPr/>
        <a:lstStyle/>
        <a:p>
          <a:endParaRPr lang="it-IT"/>
        </a:p>
      </dgm:t>
    </dgm:pt>
    <dgm:pt modelId="{4E2DE637-B26E-49D7-A353-76EEA5F434D1}" type="pres">
      <dgm:prSet presAssocID="{1A2B76AE-0DA6-4A64-B3F5-AAC9DCC3A917}" presName="negativeSpace" presStyleCnt="0"/>
      <dgm:spPr/>
    </dgm:pt>
    <dgm:pt modelId="{427EFEA5-0BD0-481E-ABF9-A833E55FA368}" type="pres">
      <dgm:prSet presAssocID="{1A2B76AE-0DA6-4A64-B3F5-AAC9DCC3A917}" presName="childText" presStyleLbl="conFgAcc1" presStyleIdx="3" presStyleCnt="6">
        <dgm:presLayoutVars>
          <dgm:bulletEnabled val="1"/>
        </dgm:presLayoutVars>
      </dgm:prSet>
      <dgm:spPr/>
    </dgm:pt>
    <dgm:pt modelId="{17FB3508-42D3-4F8D-8F79-586BD82C5198}" type="pres">
      <dgm:prSet presAssocID="{E70FB98C-6AB1-485D-84BD-D18491FA17A7}" presName="spaceBetweenRectangles" presStyleCnt="0"/>
      <dgm:spPr/>
    </dgm:pt>
    <dgm:pt modelId="{93778E74-899B-4AC5-8E82-AECBF9D274C1}" type="pres">
      <dgm:prSet presAssocID="{AA8AC9C2-62DD-425F-900D-0A36A9EBA3CF}" presName="parentLin" presStyleCnt="0"/>
      <dgm:spPr/>
    </dgm:pt>
    <dgm:pt modelId="{E7DE9E14-0CAA-45FB-963D-A86F9F69F9C0}" type="pres">
      <dgm:prSet presAssocID="{AA8AC9C2-62DD-425F-900D-0A36A9EBA3CF}" presName="parentLeftMargin" presStyleLbl="node1" presStyleIdx="3" presStyleCnt="6"/>
      <dgm:spPr/>
      <dgm:t>
        <a:bodyPr/>
        <a:lstStyle/>
        <a:p>
          <a:endParaRPr lang="it-IT"/>
        </a:p>
      </dgm:t>
    </dgm:pt>
    <dgm:pt modelId="{F091BF81-C56D-45FA-B239-716984F31718}" type="pres">
      <dgm:prSet presAssocID="{AA8AC9C2-62DD-425F-900D-0A36A9EBA3CF}" presName="parentText" presStyleLbl="node1" presStyleIdx="4" presStyleCnt="6" custScaleX="141794">
        <dgm:presLayoutVars>
          <dgm:chMax val="0"/>
          <dgm:bulletEnabled val="1"/>
        </dgm:presLayoutVars>
      </dgm:prSet>
      <dgm:spPr/>
      <dgm:t>
        <a:bodyPr/>
        <a:lstStyle/>
        <a:p>
          <a:endParaRPr lang="it-IT"/>
        </a:p>
      </dgm:t>
    </dgm:pt>
    <dgm:pt modelId="{D2A50B92-D851-4EF9-99C5-A76E04BEB70E}" type="pres">
      <dgm:prSet presAssocID="{AA8AC9C2-62DD-425F-900D-0A36A9EBA3CF}" presName="negativeSpace" presStyleCnt="0"/>
      <dgm:spPr/>
    </dgm:pt>
    <dgm:pt modelId="{6C05278E-0F95-401B-B7F2-360A965156B1}" type="pres">
      <dgm:prSet presAssocID="{AA8AC9C2-62DD-425F-900D-0A36A9EBA3CF}" presName="childText" presStyleLbl="conFgAcc1" presStyleIdx="4" presStyleCnt="6">
        <dgm:presLayoutVars>
          <dgm:bulletEnabled val="1"/>
        </dgm:presLayoutVars>
      </dgm:prSet>
      <dgm:spPr/>
    </dgm:pt>
    <dgm:pt modelId="{392A9756-8DE1-46CE-9CA7-854F34EE916F}" type="pres">
      <dgm:prSet presAssocID="{7EF3ED87-E329-4D7F-8E30-5F402C4B9A4E}" presName="spaceBetweenRectangles" presStyleCnt="0"/>
      <dgm:spPr/>
    </dgm:pt>
    <dgm:pt modelId="{C9B0C17B-5CCC-4EE2-B08D-419FE4941506}" type="pres">
      <dgm:prSet presAssocID="{B0036668-C347-4B83-B5AE-276A54F84159}" presName="parentLin" presStyleCnt="0"/>
      <dgm:spPr/>
    </dgm:pt>
    <dgm:pt modelId="{6C0AD1E0-CD90-4EA5-8060-A03C487142B6}" type="pres">
      <dgm:prSet presAssocID="{B0036668-C347-4B83-B5AE-276A54F84159}" presName="parentLeftMargin" presStyleLbl="node1" presStyleIdx="4" presStyleCnt="6"/>
      <dgm:spPr/>
      <dgm:t>
        <a:bodyPr/>
        <a:lstStyle/>
        <a:p>
          <a:endParaRPr lang="it-IT"/>
        </a:p>
      </dgm:t>
    </dgm:pt>
    <dgm:pt modelId="{E0964083-40B1-423B-80FE-AB0D6157A3EE}" type="pres">
      <dgm:prSet presAssocID="{B0036668-C347-4B83-B5AE-276A54F84159}" presName="parentText" presStyleLbl="node1" presStyleIdx="5" presStyleCnt="6">
        <dgm:presLayoutVars>
          <dgm:chMax val="0"/>
          <dgm:bulletEnabled val="1"/>
        </dgm:presLayoutVars>
      </dgm:prSet>
      <dgm:spPr/>
      <dgm:t>
        <a:bodyPr/>
        <a:lstStyle/>
        <a:p>
          <a:endParaRPr lang="it-IT"/>
        </a:p>
      </dgm:t>
    </dgm:pt>
    <dgm:pt modelId="{E4538D92-5DFF-4E1E-A52D-124E22CF82F5}" type="pres">
      <dgm:prSet presAssocID="{B0036668-C347-4B83-B5AE-276A54F84159}" presName="negativeSpace" presStyleCnt="0"/>
      <dgm:spPr/>
    </dgm:pt>
    <dgm:pt modelId="{246B190F-3A5F-4145-B734-9D5B5C5B6F61}" type="pres">
      <dgm:prSet presAssocID="{B0036668-C347-4B83-B5AE-276A54F84159}" presName="childText" presStyleLbl="conFgAcc1" presStyleIdx="5" presStyleCnt="6">
        <dgm:presLayoutVars>
          <dgm:bulletEnabled val="1"/>
        </dgm:presLayoutVars>
      </dgm:prSet>
      <dgm:spPr/>
    </dgm:pt>
  </dgm:ptLst>
  <dgm:cxnLst>
    <dgm:cxn modelId="{B53E9637-7E42-4A8D-BCB5-7A3630C23531}" type="presOf" srcId="{1A2B76AE-0DA6-4A64-B3F5-AAC9DCC3A917}" destId="{9A0F52C7-706C-46E2-A1F5-8F3B3068A9F9}" srcOrd="0" destOrd="0" presId="urn:microsoft.com/office/officeart/2005/8/layout/list1"/>
    <dgm:cxn modelId="{BE343E12-F3EC-4352-8EDB-760F132AA9E8}" type="presOf" srcId="{B0036668-C347-4B83-B5AE-276A54F84159}" destId="{E0964083-40B1-423B-80FE-AB0D6157A3EE}" srcOrd="1" destOrd="0" presId="urn:microsoft.com/office/officeart/2005/8/layout/list1"/>
    <dgm:cxn modelId="{1E532F34-2217-4B03-8010-3B07443FA6DD}" type="presOf" srcId="{CCC2B2F2-05F8-42AF-A67A-FC8577CBF184}" destId="{F34CDBBD-B0FE-409F-929E-9B006650845A}" srcOrd="0" destOrd="0" presId="urn:microsoft.com/office/officeart/2005/8/layout/list1"/>
    <dgm:cxn modelId="{41AB4822-5BA5-41F0-B6CD-FA6E31136FF4}" type="presOf" srcId="{69B1A84D-6F53-45F9-A880-1FCB8279F92A}" destId="{C8398ECC-9C2A-4CC7-AEB9-0E41A62D6E14}" srcOrd="1" destOrd="0" presId="urn:microsoft.com/office/officeart/2005/8/layout/list1"/>
    <dgm:cxn modelId="{36522F1B-F8F1-4E55-9EAC-FE0AC923CAA0}" type="presOf" srcId="{1A2B76AE-0DA6-4A64-B3F5-AAC9DCC3A917}" destId="{6BEA0305-1272-440B-B9DF-75F22957F593}" srcOrd="1" destOrd="0" presId="urn:microsoft.com/office/officeart/2005/8/layout/list1"/>
    <dgm:cxn modelId="{1728C385-6804-4A8A-80E8-710AB675A2BA}" type="presOf" srcId="{AA8AC9C2-62DD-425F-900D-0A36A9EBA3CF}" destId="{F091BF81-C56D-45FA-B239-716984F31718}" srcOrd="1" destOrd="0" presId="urn:microsoft.com/office/officeart/2005/8/layout/list1"/>
    <dgm:cxn modelId="{39E6595C-3087-459A-962A-ABCF12F4735C}" type="presOf" srcId="{AA8AC9C2-62DD-425F-900D-0A36A9EBA3CF}" destId="{E7DE9E14-0CAA-45FB-963D-A86F9F69F9C0}" srcOrd="0" destOrd="0" presId="urn:microsoft.com/office/officeart/2005/8/layout/list1"/>
    <dgm:cxn modelId="{C93FE008-81AA-463B-BD3A-4827FC966618}" srcId="{1E5A60F0-47F1-4E7D-82CA-15B47A3C24BB}" destId="{1A2B76AE-0DA6-4A64-B3F5-AAC9DCC3A917}" srcOrd="3" destOrd="0" parTransId="{C7D6647E-B0A7-4056-811B-4B239A33FBED}" sibTransId="{E70FB98C-6AB1-485D-84BD-D18491FA17A7}"/>
    <dgm:cxn modelId="{AEE9C01C-7ABF-4B72-8822-F1D5AF841C8F}" srcId="{1E5A60F0-47F1-4E7D-82CA-15B47A3C24BB}" destId="{69B1A84D-6F53-45F9-A880-1FCB8279F92A}" srcOrd="1" destOrd="0" parTransId="{2BE3A73F-2B66-4B87-A358-8FD9523B28FF}" sibTransId="{D4015489-5C73-4DF5-8C32-5EC28EC62B27}"/>
    <dgm:cxn modelId="{1D1B55F6-FEEA-4B8E-A133-DC9AE8BC288F}" srcId="{1E5A60F0-47F1-4E7D-82CA-15B47A3C24BB}" destId="{AA8AC9C2-62DD-425F-900D-0A36A9EBA3CF}" srcOrd="4" destOrd="0" parTransId="{F1A77455-F784-47E2-95DF-FBFC52FEF346}" sibTransId="{7EF3ED87-E329-4D7F-8E30-5F402C4B9A4E}"/>
    <dgm:cxn modelId="{4D85A5EE-3308-49D4-8AEE-743113F819D2}" type="presOf" srcId="{1E5A60F0-47F1-4E7D-82CA-15B47A3C24BB}" destId="{1479A242-BCA6-4184-9BEA-06F3A00062C3}" srcOrd="0" destOrd="0" presId="urn:microsoft.com/office/officeart/2005/8/layout/list1"/>
    <dgm:cxn modelId="{9FAA45D3-982D-40D9-977E-BC7E1E16C484}" srcId="{1E5A60F0-47F1-4E7D-82CA-15B47A3C24BB}" destId="{B0036668-C347-4B83-B5AE-276A54F84159}" srcOrd="5" destOrd="0" parTransId="{A84899F5-76C1-4371-B9AA-43D9C2642140}" sibTransId="{C40814AA-6B90-4A69-B9C2-055C22BBA0DE}"/>
    <dgm:cxn modelId="{186A4D09-E3FF-46BA-A0E9-C5EC0D536AE0}" srcId="{1E5A60F0-47F1-4E7D-82CA-15B47A3C24BB}" destId="{D38C04A1-4771-46AF-B4B3-4CE56928DCEF}" srcOrd="0" destOrd="0" parTransId="{A5D80BC1-A6E2-4A5F-9F16-F43BABEEC1B1}" sibTransId="{A297442E-F4D6-4445-ADF9-E4FC4BDA60E7}"/>
    <dgm:cxn modelId="{C909519F-2C63-4B0C-A707-6DF798C2220E}" type="presOf" srcId="{D38C04A1-4771-46AF-B4B3-4CE56928DCEF}" destId="{625262A6-EDA7-4504-9598-0CD9CC18DA38}" srcOrd="0" destOrd="0" presId="urn:microsoft.com/office/officeart/2005/8/layout/list1"/>
    <dgm:cxn modelId="{E07B4FCC-E6B6-479A-8AE6-B94F9CFDEC01}" type="presOf" srcId="{B0036668-C347-4B83-B5AE-276A54F84159}" destId="{6C0AD1E0-CD90-4EA5-8060-A03C487142B6}" srcOrd="0" destOrd="0" presId="urn:microsoft.com/office/officeart/2005/8/layout/list1"/>
    <dgm:cxn modelId="{5A66405F-177B-4A89-9B4C-101110FB3FBB}" type="presOf" srcId="{CCC2B2F2-05F8-42AF-A67A-FC8577CBF184}" destId="{57EA4AC0-DE0B-4361-A9B5-81052EFF0E06}" srcOrd="1" destOrd="0" presId="urn:microsoft.com/office/officeart/2005/8/layout/list1"/>
    <dgm:cxn modelId="{53C254DB-1C06-47D9-8DB6-03D2AC6066C2}" type="presOf" srcId="{69B1A84D-6F53-45F9-A880-1FCB8279F92A}" destId="{4BC29C79-CDB6-4239-B4F4-4636F594E097}" srcOrd="0" destOrd="0" presId="urn:microsoft.com/office/officeart/2005/8/layout/list1"/>
    <dgm:cxn modelId="{7F86B6EC-980F-463F-8C14-D5F60A066E57}" type="presOf" srcId="{D38C04A1-4771-46AF-B4B3-4CE56928DCEF}" destId="{EBF87AA1-A857-469A-ABDC-28D3856BA2A2}" srcOrd="1" destOrd="0" presId="urn:microsoft.com/office/officeart/2005/8/layout/list1"/>
    <dgm:cxn modelId="{EB95DE5A-222B-47DB-9F42-4147AE1CD745}" srcId="{1E5A60F0-47F1-4E7D-82CA-15B47A3C24BB}" destId="{CCC2B2F2-05F8-42AF-A67A-FC8577CBF184}" srcOrd="2" destOrd="0" parTransId="{3DF1B3B5-1D7A-43AA-9B6B-12A4F9D6FB39}" sibTransId="{33C8256F-7128-4819-93C0-D95B7861A8C3}"/>
    <dgm:cxn modelId="{92B30029-57DA-43FD-B28A-C4EB3CE63ECB}" type="presParOf" srcId="{1479A242-BCA6-4184-9BEA-06F3A00062C3}" destId="{3AD7DFB2-F2F0-4E9D-B924-E76708DCA539}" srcOrd="0" destOrd="0" presId="urn:microsoft.com/office/officeart/2005/8/layout/list1"/>
    <dgm:cxn modelId="{A0BD180B-62E0-4721-B1D2-90AEE2D21069}" type="presParOf" srcId="{3AD7DFB2-F2F0-4E9D-B924-E76708DCA539}" destId="{625262A6-EDA7-4504-9598-0CD9CC18DA38}" srcOrd="0" destOrd="0" presId="urn:microsoft.com/office/officeart/2005/8/layout/list1"/>
    <dgm:cxn modelId="{1980C661-93B7-4977-A288-E4D154A8E951}" type="presParOf" srcId="{3AD7DFB2-F2F0-4E9D-B924-E76708DCA539}" destId="{EBF87AA1-A857-469A-ABDC-28D3856BA2A2}" srcOrd="1" destOrd="0" presId="urn:microsoft.com/office/officeart/2005/8/layout/list1"/>
    <dgm:cxn modelId="{5C504946-A706-45D1-A4CE-68089BD85010}" type="presParOf" srcId="{1479A242-BCA6-4184-9BEA-06F3A00062C3}" destId="{6FAE4A3A-7D12-40E6-BE55-680C6823CFF2}" srcOrd="1" destOrd="0" presId="urn:microsoft.com/office/officeart/2005/8/layout/list1"/>
    <dgm:cxn modelId="{809A273D-EB45-4B10-A299-1BAEB59752CF}" type="presParOf" srcId="{1479A242-BCA6-4184-9BEA-06F3A00062C3}" destId="{3194785F-658C-4E93-A555-7E6166949ED1}" srcOrd="2" destOrd="0" presId="urn:microsoft.com/office/officeart/2005/8/layout/list1"/>
    <dgm:cxn modelId="{D28100D7-5EC7-42A3-8B35-6E4C055BB6F2}" type="presParOf" srcId="{1479A242-BCA6-4184-9BEA-06F3A00062C3}" destId="{E8EECE82-E6D6-432A-8621-44A62792E7E7}" srcOrd="3" destOrd="0" presId="urn:microsoft.com/office/officeart/2005/8/layout/list1"/>
    <dgm:cxn modelId="{1FA25E39-45A5-409C-99E8-1B2E61421438}" type="presParOf" srcId="{1479A242-BCA6-4184-9BEA-06F3A00062C3}" destId="{F5B98703-167C-407C-AFC0-AF6DEF0C541D}" srcOrd="4" destOrd="0" presId="urn:microsoft.com/office/officeart/2005/8/layout/list1"/>
    <dgm:cxn modelId="{B90253C0-7699-4EDB-A415-4BCF21127C56}" type="presParOf" srcId="{F5B98703-167C-407C-AFC0-AF6DEF0C541D}" destId="{4BC29C79-CDB6-4239-B4F4-4636F594E097}" srcOrd="0" destOrd="0" presId="urn:microsoft.com/office/officeart/2005/8/layout/list1"/>
    <dgm:cxn modelId="{E7173C25-F149-4621-A15F-950193E63308}" type="presParOf" srcId="{F5B98703-167C-407C-AFC0-AF6DEF0C541D}" destId="{C8398ECC-9C2A-4CC7-AEB9-0E41A62D6E14}" srcOrd="1" destOrd="0" presId="urn:microsoft.com/office/officeart/2005/8/layout/list1"/>
    <dgm:cxn modelId="{54769D32-3EB9-467E-A93F-A62B39009052}" type="presParOf" srcId="{1479A242-BCA6-4184-9BEA-06F3A00062C3}" destId="{26C6DC8F-9476-44B9-A6A3-EC11E3497355}" srcOrd="5" destOrd="0" presId="urn:microsoft.com/office/officeart/2005/8/layout/list1"/>
    <dgm:cxn modelId="{62E0A245-8C1B-4AD8-869F-27E528BC1ED2}" type="presParOf" srcId="{1479A242-BCA6-4184-9BEA-06F3A00062C3}" destId="{86CB5806-B2B4-4DC7-BF85-45D2BCE84F91}" srcOrd="6" destOrd="0" presId="urn:microsoft.com/office/officeart/2005/8/layout/list1"/>
    <dgm:cxn modelId="{601F6EA9-9395-474D-A764-D8A7BE394826}" type="presParOf" srcId="{1479A242-BCA6-4184-9BEA-06F3A00062C3}" destId="{D8FD3159-6215-4180-8A10-10D6B6999A53}" srcOrd="7" destOrd="0" presId="urn:microsoft.com/office/officeart/2005/8/layout/list1"/>
    <dgm:cxn modelId="{3F803E04-8AD6-4EBE-B344-85083AF50A10}" type="presParOf" srcId="{1479A242-BCA6-4184-9BEA-06F3A00062C3}" destId="{B7455F54-EDDB-4C44-BEF1-3707504B8E2B}" srcOrd="8" destOrd="0" presId="urn:microsoft.com/office/officeart/2005/8/layout/list1"/>
    <dgm:cxn modelId="{1D103858-2336-4994-BF70-4B065C823463}" type="presParOf" srcId="{B7455F54-EDDB-4C44-BEF1-3707504B8E2B}" destId="{F34CDBBD-B0FE-409F-929E-9B006650845A}" srcOrd="0" destOrd="0" presId="urn:microsoft.com/office/officeart/2005/8/layout/list1"/>
    <dgm:cxn modelId="{045E3115-5390-448B-8533-4BF74E862DDA}" type="presParOf" srcId="{B7455F54-EDDB-4C44-BEF1-3707504B8E2B}" destId="{57EA4AC0-DE0B-4361-A9B5-81052EFF0E06}" srcOrd="1" destOrd="0" presId="urn:microsoft.com/office/officeart/2005/8/layout/list1"/>
    <dgm:cxn modelId="{2071D4FE-F8CD-4BF3-9BA4-4215FF85308C}" type="presParOf" srcId="{1479A242-BCA6-4184-9BEA-06F3A00062C3}" destId="{62387F91-4A92-457E-9F97-CF3260846671}" srcOrd="9" destOrd="0" presId="urn:microsoft.com/office/officeart/2005/8/layout/list1"/>
    <dgm:cxn modelId="{F0354DF8-B117-4ED7-9339-2F2CE5EA2662}" type="presParOf" srcId="{1479A242-BCA6-4184-9BEA-06F3A00062C3}" destId="{584741DE-A7FA-4ECA-BCE3-9A7ABB14A937}" srcOrd="10" destOrd="0" presId="urn:microsoft.com/office/officeart/2005/8/layout/list1"/>
    <dgm:cxn modelId="{9D6BE0E1-9B65-409F-92C7-7C7773D61BD3}" type="presParOf" srcId="{1479A242-BCA6-4184-9BEA-06F3A00062C3}" destId="{28FBD6AD-2C29-4DBF-86B7-4F48C8BF2BFB}" srcOrd="11" destOrd="0" presId="urn:microsoft.com/office/officeart/2005/8/layout/list1"/>
    <dgm:cxn modelId="{6B63118E-0655-4413-9914-02E2EAC3823C}" type="presParOf" srcId="{1479A242-BCA6-4184-9BEA-06F3A00062C3}" destId="{4CC66207-EDE4-4DF1-B02A-0B090DF5EE37}" srcOrd="12" destOrd="0" presId="urn:microsoft.com/office/officeart/2005/8/layout/list1"/>
    <dgm:cxn modelId="{5E2F4D34-CC7E-4DB2-AB0B-5BB0664D122A}" type="presParOf" srcId="{4CC66207-EDE4-4DF1-B02A-0B090DF5EE37}" destId="{9A0F52C7-706C-46E2-A1F5-8F3B3068A9F9}" srcOrd="0" destOrd="0" presId="urn:microsoft.com/office/officeart/2005/8/layout/list1"/>
    <dgm:cxn modelId="{10EDDC25-C168-4F2B-9BE2-D093FFD4AD00}" type="presParOf" srcId="{4CC66207-EDE4-4DF1-B02A-0B090DF5EE37}" destId="{6BEA0305-1272-440B-B9DF-75F22957F593}" srcOrd="1" destOrd="0" presId="urn:microsoft.com/office/officeart/2005/8/layout/list1"/>
    <dgm:cxn modelId="{832DEF44-CEF3-4184-9035-B64CB0FBA2F5}" type="presParOf" srcId="{1479A242-BCA6-4184-9BEA-06F3A00062C3}" destId="{4E2DE637-B26E-49D7-A353-76EEA5F434D1}" srcOrd="13" destOrd="0" presId="urn:microsoft.com/office/officeart/2005/8/layout/list1"/>
    <dgm:cxn modelId="{AD5DC977-A4BD-4A76-A2EC-B6E48BD4511B}" type="presParOf" srcId="{1479A242-BCA6-4184-9BEA-06F3A00062C3}" destId="{427EFEA5-0BD0-481E-ABF9-A833E55FA368}" srcOrd="14" destOrd="0" presId="urn:microsoft.com/office/officeart/2005/8/layout/list1"/>
    <dgm:cxn modelId="{CDAFD50A-5A6C-4BB8-8329-9F3C39B0F54D}" type="presParOf" srcId="{1479A242-BCA6-4184-9BEA-06F3A00062C3}" destId="{17FB3508-42D3-4F8D-8F79-586BD82C5198}" srcOrd="15" destOrd="0" presId="urn:microsoft.com/office/officeart/2005/8/layout/list1"/>
    <dgm:cxn modelId="{E2A69A32-222C-41A8-ADB1-D3695D1E3DAB}" type="presParOf" srcId="{1479A242-BCA6-4184-9BEA-06F3A00062C3}" destId="{93778E74-899B-4AC5-8E82-AECBF9D274C1}" srcOrd="16" destOrd="0" presId="urn:microsoft.com/office/officeart/2005/8/layout/list1"/>
    <dgm:cxn modelId="{59B8A69B-9601-4BDF-B3E4-3C39AEE25FDD}" type="presParOf" srcId="{93778E74-899B-4AC5-8E82-AECBF9D274C1}" destId="{E7DE9E14-0CAA-45FB-963D-A86F9F69F9C0}" srcOrd="0" destOrd="0" presId="urn:microsoft.com/office/officeart/2005/8/layout/list1"/>
    <dgm:cxn modelId="{EF4BBE75-F5AC-4CB1-ABCB-1E131459DA69}" type="presParOf" srcId="{93778E74-899B-4AC5-8E82-AECBF9D274C1}" destId="{F091BF81-C56D-45FA-B239-716984F31718}" srcOrd="1" destOrd="0" presId="urn:microsoft.com/office/officeart/2005/8/layout/list1"/>
    <dgm:cxn modelId="{5DCE643C-2A68-4611-B136-6013AFD0BBB2}" type="presParOf" srcId="{1479A242-BCA6-4184-9BEA-06F3A00062C3}" destId="{D2A50B92-D851-4EF9-99C5-A76E04BEB70E}" srcOrd="17" destOrd="0" presId="urn:microsoft.com/office/officeart/2005/8/layout/list1"/>
    <dgm:cxn modelId="{31C91406-2CC7-4378-8DE2-970BF651995C}" type="presParOf" srcId="{1479A242-BCA6-4184-9BEA-06F3A00062C3}" destId="{6C05278E-0F95-401B-B7F2-360A965156B1}" srcOrd="18" destOrd="0" presId="urn:microsoft.com/office/officeart/2005/8/layout/list1"/>
    <dgm:cxn modelId="{041283DE-BDB1-4517-BB82-C34E4285D3AF}" type="presParOf" srcId="{1479A242-BCA6-4184-9BEA-06F3A00062C3}" destId="{392A9756-8DE1-46CE-9CA7-854F34EE916F}" srcOrd="19" destOrd="0" presId="urn:microsoft.com/office/officeart/2005/8/layout/list1"/>
    <dgm:cxn modelId="{D233EBE0-C4BE-4B31-959F-4164B904F780}" type="presParOf" srcId="{1479A242-BCA6-4184-9BEA-06F3A00062C3}" destId="{C9B0C17B-5CCC-4EE2-B08D-419FE4941506}" srcOrd="20" destOrd="0" presId="urn:microsoft.com/office/officeart/2005/8/layout/list1"/>
    <dgm:cxn modelId="{D749F4D0-CC13-4640-9B01-693E18B3EB0B}" type="presParOf" srcId="{C9B0C17B-5CCC-4EE2-B08D-419FE4941506}" destId="{6C0AD1E0-CD90-4EA5-8060-A03C487142B6}" srcOrd="0" destOrd="0" presId="urn:microsoft.com/office/officeart/2005/8/layout/list1"/>
    <dgm:cxn modelId="{553B99C1-AFFF-48E9-AA9C-B871A50ABC95}" type="presParOf" srcId="{C9B0C17B-5CCC-4EE2-B08D-419FE4941506}" destId="{E0964083-40B1-423B-80FE-AB0D6157A3EE}" srcOrd="1" destOrd="0" presId="urn:microsoft.com/office/officeart/2005/8/layout/list1"/>
    <dgm:cxn modelId="{14C94793-2168-4E2C-BD1C-09B774369F98}" type="presParOf" srcId="{1479A242-BCA6-4184-9BEA-06F3A00062C3}" destId="{E4538D92-5DFF-4E1E-A52D-124E22CF82F5}" srcOrd="21" destOrd="0" presId="urn:microsoft.com/office/officeart/2005/8/layout/list1"/>
    <dgm:cxn modelId="{8E23836B-31CC-4C40-B858-971AA2E679FD}" type="presParOf" srcId="{1479A242-BCA6-4184-9BEA-06F3A00062C3}" destId="{246B190F-3A5F-4145-B734-9D5B5C5B6F61}"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5A60F0-47F1-4E7D-82CA-15B47A3C24BB}"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it-IT"/>
        </a:p>
      </dgm:t>
    </dgm:pt>
    <dgm:pt modelId="{D38C04A1-4771-46AF-B4B3-4CE56928DCEF}">
      <dgm:prSet phldrT="[Testo]" custT="1"/>
      <dgm:spPr/>
      <dgm:t>
        <a:bodyPr/>
        <a:lstStyle/>
        <a:p>
          <a:r>
            <a:rPr lang="it-IT" sz="1500" b="1" dirty="0" smtClean="0"/>
            <a:t>Provvedere all’apertura/ aggiornamento/validazione del proprio fascicolo aziendale (tutti i partner di progetto)</a:t>
          </a:r>
        </a:p>
      </dgm:t>
    </dgm:pt>
    <dgm:pt modelId="{A5D80BC1-A6E2-4A5F-9F16-F43BABEEC1B1}" type="parTrans" cxnId="{186A4D09-E3FF-46BA-A0E9-C5EC0D536AE0}">
      <dgm:prSet/>
      <dgm:spPr/>
      <dgm:t>
        <a:bodyPr/>
        <a:lstStyle/>
        <a:p>
          <a:endParaRPr lang="it-IT" sz="1500"/>
        </a:p>
      </dgm:t>
    </dgm:pt>
    <dgm:pt modelId="{A297442E-F4D6-4445-ADF9-E4FC4BDA60E7}" type="sibTrans" cxnId="{186A4D09-E3FF-46BA-A0E9-C5EC0D536AE0}">
      <dgm:prSet/>
      <dgm:spPr/>
      <dgm:t>
        <a:bodyPr/>
        <a:lstStyle/>
        <a:p>
          <a:endParaRPr lang="it-IT" sz="1500"/>
        </a:p>
      </dgm:t>
    </dgm:pt>
    <dgm:pt modelId="{CCC2B2F2-05F8-42AF-A67A-FC8577CBF184}">
      <dgm:prSet phldrT="[Testo]" custT="1"/>
      <dgm:spPr/>
      <dgm:t>
        <a:bodyPr/>
        <a:lstStyle/>
        <a:p>
          <a:r>
            <a:rPr lang="it-IT" sz="1500" b="1" dirty="0" smtClean="0"/>
            <a:t>Investimento minimo: €. 100.000,00</a:t>
          </a:r>
        </a:p>
      </dgm:t>
    </dgm:pt>
    <dgm:pt modelId="{3DF1B3B5-1D7A-43AA-9B6B-12A4F9D6FB39}" type="parTrans" cxnId="{EB95DE5A-222B-47DB-9F42-4147AE1CD745}">
      <dgm:prSet/>
      <dgm:spPr/>
      <dgm:t>
        <a:bodyPr/>
        <a:lstStyle/>
        <a:p>
          <a:endParaRPr lang="it-IT" sz="1500"/>
        </a:p>
      </dgm:t>
    </dgm:pt>
    <dgm:pt modelId="{33C8256F-7128-4819-93C0-D95B7861A8C3}" type="sibTrans" cxnId="{EB95DE5A-222B-47DB-9F42-4147AE1CD745}">
      <dgm:prSet/>
      <dgm:spPr/>
      <dgm:t>
        <a:bodyPr/>
        <a:lstStyle/>
        <a:p>
          <a:endParaRPr lang="it-IT" sz="1500"/>
        </a:p>
      </dgm:t>
    </dgm:pt>
    <dgm:pt modelId="{69B1A84D-6F53-45F9-A880-1FCB8279F92A}">
      <dgm:prSet phldrT="[Testo]" custT="1"/>
      <dgm:spPr/>
      <dgm:t>
        <a:bodyPr/>
        <a:lstStyle/>
        <a:p>
          <a:r>
            <a:rPr lang="it-IT" sz="1500" b="1" dirty="0" smtClean="0"/>
            <a:t>Presentare unitamente alla </a:t>
          </a:r>
          <a:r>
            <a:rPr lang="it-IT" sz="1500" b="1" dirty="0" err="1" smtClean="0"/>
            <a:t>DdS</a:t>
          </a:r>
          <a:r>
            <a:rPr lang="it-IT" sz="1500" b="1" dirty="0" smtClean="0"/>
            <a:t>, un progetto, ai sensi del Regolamento (UE) n. 1305/2013, redatto secondo il format predisposto</a:t>
          </a:r>
        </a:p>
      </dgm:t>
    </dgm:pt>
    <dgm:pt modelId="{D4015489-5C73-4DF5-8C32-5EC28EC62B27}" type="sibTrans" cxnId="{AEE9C01C-7ABF-4B72-8822-F1D5AF841C8F}">
      <dgm:prSet/>
      <dgm:spPr/>
      <dgm:t>
        <a:bodyPr/>
        <a:lstStyle/>
        <a:p>
          <a:endParaRPr lang="it-IT" sz="1500"/>
        </a:p>
      </dgm:t>
    </dgm:pt>
    <dgm:pt modelId="{2BE3A73F-2B66-4B87-A358-8FD9523B28FF}" type="parTrans" cxnId="{AEE9C01C-7ABF-4B72-8822-F1D5AF841C8F}">
      <dgm:prSet/>
      <dgm:spPr/>
      <dgm:t>
        <a:bodyPr/>
        <a:lstStyle/>
        <a:p>
          <a:endParaRPr lang="it-IT" sz="1500"/>
        </a:p>
      </dgm:t>
    </dgm:pt>
    <dgm:pt modelId="{1A2B76AE-0DA6-4A64-B3F5-AAC9DCC3A917}">
      <dgm:prSet custT="1"/>
      <dgm:spPr/>
      <dgm:t>
        <a:bodyPr/>
        <a:lstStyle/>
        <a:p>
          <a:r>
            <a:rPr lang="it-IT" sz="1500" b="1" dirty="0" smtClean="0"/>
            <a:t>Conseguire il punteggio soglia previsto per ognuno dei criteri e il punteggio complessivo minimo indicato nei “Criteri di selezione”</a:t>
          </a:r>
          <a:endParaRPr lang="it-IT" sz="1500" b="1" dirty="0"/>
        </a:p>
      </dgm:t>
    </dgm:pt>
    <dgm:pt modelId="{C7D6647E-B0A7-4056-811B-4B239A33FBED}" type="parTrans" cxnId="{C93FE008-81AA-463B-BD3A-4827FC966618}">
      <dgm:prSet/>
      <dgm:spPr/>
      <dgm:t>
        <a:bodyPr/>
        <a:lstStyle/>
        <a:p>
          <a:endParaRPr lang="it-IT" sz="1500"/>
        </a:p>
      </dgm:t>
    </dgm:pt>
    <dgm:pt modelId="{E70FB98C-6AB1-485D-84BD-D18491FA17A7}" type="sibTrans" cxnId="{C93FE008-81AA-463B-BD3A-4827FC966618}">
      <dgm:prSet/>
      <dgm:spPr/>
      <dgm:t>
        <a:bodyPr/>
        <a:lstStyle/>
        <a:p>
          <a:endParaRPr lang="it-IT" sz="1500"/>
        </a:p>
      </dgm:t>
    </dgm:pt>
    <dgm:pt modelId="{1479A242-BCA6-4184-9BEA-06F3A00062C3}" type="pres">
      <dgm:prSet presAssocID="{1E5A60F0-47F1-4E7D-82CA-15B47A3C24BB}" presName="linear" presStyleCnt="0">
        <dgm:presLayoutVars>
          <dgm:dir/>
          <dgm:animLvl val="lvl"/>
          <dgm:resizeHandles val="exact"/>
        </dgm:presLayoutVars>
      </dgm:prSet>
      <dgm:spPr/>
      <dgm:t>
        <a:bodyPr/>
        <a:lstStyle/>
        <a:p>
          <a:endParaRPr lang="it-IT"/>
        </a:p>
      </dgm:t>
    </dgm:pt>
    <dgm:pt modelId="{3AD7DFB2-F2F0-4E9D-B924-E76708DCA539}" type="pres">
      <dgm:prSet presAssocID="{D38C04A1-4771-46AF-B4B3-4CE56928DCEF}" presName="parentLin" presStyleCnt="0"/>
      <dgm:spPr/>
    </dgm:pt>
    <dgm:pt modelId="{625262A6-EDA7-4504-9598-0CD9CC18DA38}" type="pres">
      <dgm:prSet presAssocID="{D38C04A1-4771-46AF-B4B3-4CE56928DCEF}" presName="parentLeftMargin" presStyleLbl="node1" presStyleIdx="0" presStyleCnt="4"/>
      <dgm:spPr/>
      <dgm:t>
        <a:bodyPr/>
        <a:lstStyle/>
        <a:p>
          <a:endParaRPr lang="it-IT"/>
        </a:p>
      </dgm:t>
    </dgm:pt>
    <dgm:pt modelId="{EBF87AA1-A857-469A-ABDC-28D3856BA2A2}" type="pres">
      <dgm:prSet presAssocID="{D38C04A1-4771-46AF-B4B3-4CE56928DCEF}" presName="parentText" presStyleLbl="node1" presStyleIdx="0" presStyleCnt="4" custScaleX="142857" custScaleY="100791">
        <dgm:presLayoutVars>
          <dgm:chMax val="0"/>
          <dgm:bulletEnabled val="1"/>
        </dgm:presLayoutVars>
      </dgm:prSet>
      <dgm:spPr/>
      <dgm:t>
        <a:bodyPr/>
        <a:lstStyle/>
        <a:p>
          <a:endParaRPr lang="it-IT"/>
        </a:p>
      </dgm:t>
    </dgm:pt>
    <dgm:pt modelId="{6FAE4A3A-7D12-40E6-BE55-680C6823CFF2}" type="pres">
      <dgm:prSet presAssocID="{D38C04A1-4771-46AF-B4B3-4CE56928DCEF}" presName="negativeSpace" presStyleCnt="0"/>
      <dgm:spPr/>
    </dgm:pt>
    <dgm:pt modelId="{3194785F-658C-4E93-A555-7E6166949ED1}" type="pres">
      <dgm:prSet presAssocID="{D38C04A1-4771-46AF-B4B3-4CE56928DCEF}" presName="childText" presStyleLbl="conFgAcc1" presStyleIdx="0" presStyleCnt="4">
        <dgm:presLayoutVars>
          <dgm:bulletEnabled val="1"/>
        </dgm:presLayoutVars>
      </dgm:prSet>
      <dgm:spPr/>
    </dgm:pt>
    <dgm:pt modelId="{E8EECE82-E6D6-432A-8621-44A62792E7E7}" type="pres">
      <dgm:prSet presAssocID="{A297442E-F4D6-4445-ADF9-E4FC4BDA60E7}" presName="spaceBetweenRectangles" presStyleCnt="0"/>
      <dgm:spPr/>
    </dgm:pt>
    <dgm:pt modelId="{F5B98703-167C-407C-AFC0-AF6DEF0C541D}" type="pres">
      <dgm:prSet presAssocID="{69B1A84D-6F53-45F9-A880-1FCB8279F92A}" presName="parentLin" presStyleCnt="0"/>
      <dgm:spPr/>
    </dgm:pt>
    <dgm:pt modelId="{4BC29C79-CDB6-4239-B4F4-4636F594E097}" type="pres">
      <dgm:prSet presAssocID="{69B1A84D-6F53-45F9-A880-1FCB8279F92A}" presName="parentLeftMargin" presStyleLbl="node1" presStyleIdx="0" presStyleCnt="4"/>
      <dgm:spPr/>
      <dgm:t>
        <a:bodyPr/>
        <a:lstStyle/>
        <a:p>
          <a:endParaRPr lang="it-IT"/>
        </a:p>
      </dgm:t>
    </dgm:pt>
    <dgm:pt modelId="{C8398ECC-9C2A-4CC7-AEB9-0E41A62D6E14}" type="pres">
      <dgm:prSet presAssocID="{69B1A84D-6F53-45F9-A880-1FCB8279F92A}" presName="parentText" presStyleLbl="node1" presStyleIdx="1" presStyleCnt="4" custScaleX="141539" custScaleY="118005" custLinFactNeighborX="4564" custLinFactNeighborY="-4033">
        <dgm:presLayoutVars>
          <dgm:chMax val="0"/>
          <dgm:bulletEnabled val="1"/>
        </dgm:presLayoutVars>
      </dgm:prSet>
      <dgm:spPr/>
      <dgm:t>
        <a:bodyPr/>
        <a:lstStyle/>
        <a:p>
          <a:endParaRPr lang="it-IT"/>
        </a:p>
      </dgm:t>
    </dgm:pt>
    <dgm:pt modelId="{26C6DC8F-9476-44B9-A6A3-EC11E3497355}" type="pres">
      <dgm:prSet presAssocID="{69B1A84D-6F53-45F9-A880-1FCB8279F92A}" presName="negativeSpace" presStyleCnt="0"/>
      <dgm:spPr/>
    </dgm:pt>
    <dgm:pt modelId="{86CB5806-B2B4-4DC7-BF85-45D2BCE84F91}" type="pres">
      <dgm:prSet presAssocID="{69B1A84D-6F53-45F9-A880-1FCB8279F92A}" presName="childText" presStyleLbl="conFgAcc1" presStyleIdx="1" presStyleCnt="4">
        <dgm:presLayoutVars>
          <dgm:bulletEnabled val="1"/>
        </dgm:presLayoutVars>
      </dgm:prSet>
      <dgm:spPr/>
    </dgm:pt>
    <dgm:pt modelId="{D8FD3159-6215-4180-8A10-10D6B6999A53}" type="pres">
      <dgm:prSet presAssocID="{D4015489-5C73-4DF5-8C32-5EC28EC62B27}" presName="spaceBetweenRectangles" presStyleCnt="0"/>
      <dgm:spPr/>
    </dgm:pt>
    <dgm:pt modelId="{B7455F54-EDDB-4C44-BEF1-3707504B8E2B}" type="pres">
      <dgm:prSet presAssocID="{CCC2B2F2-05F8-42AF-A67A-FC8577CBF184}" presName="parentLin" presStyleCnt="0"/>
      <dgm:spPr/>
    </dgm:pt>
    <dgm:pt modelId="{F34CDBBD-B0FE-409F-929E-9B006650845A}" type="pres">
      <dgm:prSet presAssocID="{CCC2B2F2-05F8-42AF-A67A-FC8577CBF184}" presName="parentLeftMargin" presStyleLbl="node1" presStyleIdx="1" presStyleCnt="4"/>
      <dgm:spPr/>
      <dgm:t>
        <a:bodyPr/>
        <a:lstStyle/>
        <a:p>
          <a:endParaRPr lang="it-IT"/>
        </a:p>
      </dgm:t>
    </dgm:pt>
    <dgm:pt modelId="{57EA4AC0-DE0B-4361-A9B5-81052EFF0E06}" type="pres">
      <dgm:prSet presAssocID="{CCC2B2F2-05F8-42AF-A67A-FC8577CBF184}" presName="parentText" presStyleLbl="node1" presStyleIdx="2" presStyleCnt="4" custScaleX="141710">
        <dgm:presLayoutVars>
          <dgm:chMax val="0"/>
          <dgm:bulletEnabled val="1"/>
        </dgm:presLayoutVars>
      </dgm:prSet>
      <dgm:spPr/>
      <dgm:t>
        <a:bodyPr/>
        <a:lstStyle/>
        <a:p>
          <a:endParaRPr lang="it-IT"/>
        </a:p>
      </dgm:t>
    </dgm:pt>
    <dgm:pt modelId="{62387F91-4A92-457E-9F97-CF3260846671}" type="pres">
      <dgm:prSet presAssocID="{CCC2B2F2-05F8-42AF-A67A-FC8577CBF184}" presName="negativeSpace" presStyleCnt="0"/>
      <dgm:spPr/>
    </dgm:pt>
    <dgm:pt modelId="{584741DE-A7FA-4ECA-BCE3-9A7ABB14A937}" type="pres">
      <dgm:prSet presAssocID="{CCC2B2F2-05F8-42AF-A67A-FC8577CBF184}" presName="childText" presStyleLbl="conFgAcc1" presStyleIdx="2" presStyleCnt="4">
        <dgm:presLayoutVars>
          <dgm:bulletEnabled val="1"/>
        </dgm:presLayoutVars>
      </dgm:prSet>
      <dgm:spPr/>
    </dgm:pt>
    <dgm:pt modelId="{28FBD6AD-2C29-4DBF-86B7-4F48C8BF2BFB}" type="pres">
      <dgm:prSet presAssocID="{33C8256F-7128-4819-93C0-D95B7861A8C3}" presName="spaceBetweenRectangles" presStyleCnt="0"/>
      <dgm:spPr/>
    </dgm:pt>
    <dgm:pt modelId="{4CC66207-EDE4-4DF1-B02A-0B090DF5EE37}" type="pres">
      <dgm:prSet presAssocID="{1A2B76AE-0DA6-4A64-B3F5-AAC9DCC3A917}" presName="parentLin" presStyleCnt="0"/>
      <dgm:spPr/>
    </dgm:pt>
    <dgm:pt modelId="{9A0F52C7-706C-46E2-A1F5-8F3B3068A9F9}" type="pres">
      <dgm:prSet presAssocID="{1A2B76AE-0DA6-4A64-B3F5-AAC9DCC3A917}" presName="parentLeftMargin" presStyleLbl="node1" presStyleIdx="2" presStyleCnt="4"/>
      <dgm:spPr/>
      <dgm:t>
        <a:bodyPr/>
        <a:lstStyle/>
        <a:p>
          <a:endParaRPr lang="it-IT"/>
        </a:p>
      </dgm:t>
    </dgm:pt>
    <dgm:pt modelId="{6BEA0305-1272-440B-B9DF-75F22957F593}" type="pres">
      <dgm:prSet presAssocID="{1A2B76AE-0DA6-4A64-B3F5-AAC9DCC3A917}" presName="parentText" presStyleLbl="node1" presStyleIdx="3" presStyleCnt="4" custScaleX="142857">
        <dgm:presLayoutVars>
          <dgm:chMax val="0"/>
          <dgm:bulletEnabled val="1"/>
        </dgm:presLayoutVars>
      </dgm:prSet>
      <dgm:spPr/>
      <dgm:t>
        <a:bodyPr/>
        <a:lstStyle/>
        <a:p>
          <a:endParaRPr lang="it-IT"/>
        </a:p>
      </dgm:t>
    </dgm:pt>
    <dgm:pt modelId="{4E2DE637-B26E-49D7-A353-76EEA5F434D1}" type="pres">
      <dgm:prSet presAssocID="{1A2B76AE-0DA6-4A64-B3F5-AAC9DCC3A917}" presName="negativeSpace" presStyleCnt="0"/>
      <dgm:spPr/>
    </dgm:pt>
    <dgm:pt modelId="{427EFEA5-0BD0-481E-ABF9-A833E55FA368}" type="pres">
      <dgm:prSet presAssocID="{1A2B76AE-0DA6-4A64-B3F5-AAC9DCC3A917}" presName="childText" presStyleLbl="conFgAcc1" presStyleIdx="3" presStyleCnt="4">
        <dgm:presLayoutVars>
          <dgm:bulletEnabled val="1"/>
        </dgm:presLayoutVars>
      </dgm:prSet>
      <dgm:spPr/>
    </dgm:pt>
  </dgm:ptLst>
  <dgm:cxnLst>
    <dgm:cxn modelId="{5D81095B-D6DB-4E82-A046-E5614667D47D}" type="presOf" srcId="{1E5A60F0-47F1-4E7D-82CA-15B47A3C24BB}" destId="{1479A242-BCA6-4184-9BEA-06F3A00062C3}" srcOrd="0" destOrd="0" presId="urn:microsoft.com/office/officeart/2005/8/layout/list1"/>
    <dgm:cxn modelId="{3592B843-426F-4CC7-965A-4AC8A20D7E5F}" type="presOf" srcId="{D38C04A1-4771-46AF-B4B3-4CE56928DCEF}" destId="{EBF87AA1-A857-469A-ABDC-28D3856BA2A2}" srcOrd="1" destOrd="0" presId="urn:microsoft.com/office/officeart/2005/8/layout/list1"/>
    <dgm:cxn modelId="{09555627-F032-4AE6-8971-097A1C2F3488}" type="presOf" srcId="{CCC2B2F2-05F8-42AF-A67A-FC8577CBF184}" destId="{57EA4AC0-DE0B-4361-A9B5-81052EFF0E06}" srcOrd="1" destOrd="0" presId="urn:microsoft.com/office/officeart/2005/8/layout/list1"/>
    <dgm:cxn modelId="{EB95DE5A-222B-47DB-9F42-4147AE1CD745}" srcId="{1E5A60F0-47F1-4E7D-82CA-15B47A3C24BB}" destId="{CCC2B2F2-05F8-42AF-A67A-FC8577CBF184}" srcOrd="2" destOrd="0" parTransId="{3DF1B3B5-1D7A-43AA-9B6B-12A4F9D6FB39}" sibTransId="{33C8256F-7128-4819-93C0-D95B7861A8C3}"/>
    <dgm:cxn modelId="{27A7FAE0-6443-444E-B312-32842F9C189A}" type="presOf" srcId="{1A2B76AE-0DA6-4A64-B3F5-AAC9DCC3A917}" destId="{6BEA0305-1272-440B-B9DF-75F22957F593}" srcOrd="1" destOrd="0" presId="urn:microsoft.com/office/officeart/2005/8/layout/list1"/>
    <dgm:cxn modelId="{6CF2304D-1B06-42A5-957B-6F45509F6F30}" type="presOf" srcId="{1A2B76AE-0DA6-4A64-B3F5-AAC9DCC3A917}" destId="{9A0F52C7-706C-46E2-A1F5-8F3B3068A9F9}" srcOrd="0" destOrd="0" presId="urn:microsoft.com/office/officeart/2005/8/layout/list1"/>
    <dgm:cxn modelId="{C93FE008-81AA-463B-BD3A-4827FC966618}" srcId="{1E5A60F0-47F1-4E7D-82CA-15B47A3C24BB}" destId="{1A2B76AE-0DA6-4A64-B3F5-AAC9DCC3A917}" srcOrd="3" destOrd="0" parTransId="{C7D6647E-B0A7-4056-811B-4B239A33FBED}" sibTransId="{E70FB98C-6AB1-485D-84BD-D18491FA17A7}"/>
    <dgm:cxn modelId="{BD719B9D-BE02-42DE-9240-98356D676281}" type="presOf" srcId="{CCC2B2F2-05F8-42AF-A67A-FC8577CBF184}" destId="{F34CDBBD-B0FE-409F-929E-9B006650845A}" srcOrd="0" destOrd="0" presId="urn:microsoft.com/office/officeart/2005/8/layout/list1"/>
    <dgm:cxn modelId="{AEE9C01C-7ABF-4B72-8822-F1D5AF841C8F}" srcId="{1E5A60F0-47F1-4E7D-82CA-15B47A3C24BB}" destId="{69B1A84D-6F53-45F9-A880-1FCB8279F92A}" srcOrd="1" destOrd="0" parTransId="{2BE3A73F-2B66-4B87-A358-8FD9523B28FF}" sibTransId="{D4015489-5C73-4DF5-8C32-5EC28EC62B27}"/>
    <dgm:cxn modelId="{98817509-DBF7-47A6-B178-89D1E23936CA}" type="presOf" srcId="{D38C04A1-4771-46AF-B4B3-4CE56928DCEF}" destId="{625262A6-EDA7-4504-9598-0CD9CC18DA38}" srcOrd="0" destOrd="0" presId="urn:microsoft.com/office/officeart/2005/8/layout/list1"/>
    <dgm:cxn modelId="{EF887362-4FF1-4E0D-8947-2C507679671A}" type="presOf" srcId="{69B1A84D-6F53-45F9-A880-1FCB8279F92A}" destId="{C8398ECC-9C2A-4CC7-AEB9-0E41A62D6E14}" srcOrd="1" destOrd="0" presId="urn:microsoft.com/office/officeart/2005/8/layout/list1"/>
    <dgm:cxn modelId="{0A366995-39FA-479D-BFBA-376BA0F5E066}" type="presOf" srcId="{69B1A84D-6F53-45F9-A880-1FCB8279F92A}" destId="{4BC29C79-CDB6-4239-B4F4-4636F594E097}" srcOrd="0" destOrd="0" presId="urn:microsoft.com/office/officeart/2005/8/layout/list1"/>
    <dgm:cxn modelId="{186A4D09-E3FF-46BA-A0E9-C5EC0D536AE0}" srcId="{1E5A60F0-47F1-4E7D-82CA-15B47A3C24BB}" destId="{D38C04A1-4771-46AF-B4B3-4CE56928DCEF}" srcOrd="0" destOrd="0" parTransId="{A5D80BC1-A6E2-4A5F-9F16-F43BABEEC1B1}" sibTransId="{A297442E-F4D6-4445-ADF9-E4FC4BDA60E7}"/>
    <dgm:cxn modelId="{D0A7B642-82E7-4BD9-B621-73B567014834}" type="presParOf" srcId="{1479A242-BCA6-4184-9BEA-06F3A00062C3}" destId="{3AD7DFB2-F2F0-4E9D-B924-E76708DCA539}" srcOrd="0" destOrd="0" presId="urn:microsoft.com/office/officeart/2005/8/layout/list1"/>
    <dgm:cxn modelId="{840EB1D4-75B6-460E-B705-6ABEBA0852B7}" type="presParOf" srcId="{3AD7DFB2-F2F0-4E9D-B924-E76708DCA539}" destId="{625262A6-EDA7-4504-9598-0CD9CC18DA38}" srcOrd="0" destOrd="0" presId="urn:microsoft.com/office/officeart/2005/8/layout/list1"/>
    <dgm:cxn modelId="{C5CFC920-7A2D-4577-869C-4D254700C365}" type="presParOf" srcId="{3AD7DFB2-F2F0-4E9D-B924-E76708DCA539}" destId="{EBF87AA1-A857-469A-ABDC-28D3856BA2A2}" srcOrd="1" destOrd="0" presId="urn:microsoft.com/office/officeart/2005/8/layout/list1"/>
    <dgm:cxn modelId="{04C6EE02-7E70-48D3-8B4E-4581B781E64C}" type="presParOf" srcId="{1479A242-BCA6-4184-9BEA-06F3A00062C3}" destId="{6FAE4A3A-7D12-40E6-BE55-680C6823CFF2}" srcOrd="1" destOrd="0" presId="urn:microsoft.com/office/officeart/2005/8/layout/list1"/>
    <dgm:cxn modelId="{7E7AC8AE-02A6-4CD1-B168-15890AA4A572}" type="presParOf" srcId="{1479A242-BCA6-4184-9BEA-06F3A00062C3}" destId="{3194785F-658C-4E93-A555-7E6166949ED1}" srcOrd="2" destOrd="0" presId="urn:microsoft.com/office/officeart/2005/8/layout/list1"/>
    <dgm:cxn modelId="{E03019A4-AD98-4ADA-895C-27240A210FE4}" type="presParOf" srcId="{1479A242-BCA6-4184-9BEA-06F3A00062C3}" destId="{E8EECE82-E6D6-432A-8621-44A62792E7E7}" srcOrd="3" destOrd="0" presId="urn:microsoft.com/office/officeart/2005/8/layout/list1"/>
    <dgm:cxn modelId="{C4811089-D9B3-4B29-BD9E-CB286E99E048}" type="presParOf" srcId="{1479A242-BCA6-4184-9BEA-06F3A00062C3}" destId="{F5B98703-167C-407C-AFC0-AF6DEF0C541D}" srcOrd="4" destOrd="0" presId="urn:microsoft.com/office/officeart/2005/8/layout/list1"/>
    <dgm:cxn modelId="{7617435A-112A-4A6C-B0EF-64C8BADE5574}" type="presParOf" srcId="{F5B98703-167C-407C-AFC0-AF6DEF0C541D}" destId="{4BC29C79-CDB6-4239-B4F4-4636F594E097}" srcOrd="0" destOrd="0" presId="urn:microsoft.com/office/officeart/2005/8/layout/list1"/>
    <dgm:cxn modelId="{AA4789B5-17A8-4075-BCFF-2B73325CFF54}" type="presParOf" srcId="{F5B98703-167C-407C-AFC0-AF6DEF0C541D}" destId="{C8398ECC-9C2A-4CC7-AEB9-0E41A62D6E14}" srcOrd="1" destOrd="0" presId="urn:microsoft.com/office/officeart/2005/8/layout/list1"/>
    <dgm:cxn modelId="{46D157A8-EFA3-44DF-8AE8-01ED18B955B5}" type="presParOf" srcId="{1479A242-BCA6-4184-9BEA-06F3A00062C3}" destId="{26C6DC8F-9476-44B9-A6A3-EC11E3497355}" srcOrd="5" destOrd="0" presId="urn:microsoft.com/office/officeart/2005/8/layout/list1"/>
    <dgm:cxn modelId="{063D2AFA-3875-4568-BD6A-6FF6186E6A0D}" type="presParOf" srcId="{1479A242-BCA6-4184-9BEA-06F3A00062C3}" destId="{86CB5806-B2B4-4DC7-BF85-45D2BCE84F91}" srcOrd="6" destOrd="0" presId="urn:microsoft.com/office/officeart/2005/8/layout/list1"/>
    <dgm:cxn modelId="{D7959A89-BF37-4CF3-90B1-6F50F3A4F2E8}" type="presParOf" srcId="{1479A242-BCA6-4184-9BEA-06F3A00062C3}" destId="{D8FD3159-6215-4180-8A10-10D6B6999A53}" srcOrd="7" destOrd="0" presId="urn:microsoft.com/office/officeart/2005/8/layout/list1"/>
    <dgm:cxn modelId="{801DF945-9263-451A-B752-38F998AA5C58}" type="presParOf" srcId="{1479A242-BCA6-4184-9BEA-06F3A00062C3}" destId="{B7455F54-EDDB-4C44-BEF1-3707504B8E2B}" srcOrd="8" destOrd="0" presId="urn:microsoft.com/office/officeart/2005/8/layout/list1"/>
    <dgm:cxn modelId="{E8B1415F-A9F4-45E0-9849-47E6240A72CF}" type="presParOf" srcId="{B7455F54-EDDB-4C44-BEF1-3707504B8E2B}" destId="{F34CDBBD-B0FE-409F-929E-9B006650845A}" srcOrd="0" destOrd="0" presId="urn:microsoft.com/office/officeart/2005/8/layout/list1"/>
    <dgm:cxn modelId="{0A24D39C-CE43-4D1A-BEFD-6F310B893F01}" type="presParOf" srcId="{B7455F54-EDDB-4C44-BEF1-3707504B8E2B}" destId="{57EA4AC0-DE0B-4361-A9B5-81052EFF0E06}" srcOrd="1" destOrd="0" presId="urn:microsoft.com/office/officeart/2005/8/layout/list1"/>
    <dgm:cxn modelId="{F0CB622B-800A-4CE6-8B22-EE7F8D81BA93}" type="presParOf" srcId="{1479A242-BCA6-4184-9BEA-06F3A00062C3}" destId="{62387F91-4A92-457E-9F97-CF3260846671}" srcOrd="9" destOrd="0" presId="urn:microsoft.com/office/officeart/2005/8/layout/list1"/>
    <dgm:cxn modelId="{C34AE089-02E4-464F-881D-7B75D92CA988}" type="presParOf" srcId="{1479A242-BCA6-4184-9BEA-06F3A00062C3}" destId="{584741DE-A7FA-4ECA-BCE3-9A7ABB14A937}" srcOrd="10" destOrd="0" presId="urn:microsoft.com/office/officeart/2005/8/layout/list1"/>
    <dgm:cxn modelId="{898C3BCE-E2EB-4572-8937-47B07F03DDE4}" type="presParOf" srcId="{1479A242-BCA6-4184-9BEA-06F3A00062C3}" destId="{28FBD6AD-2C29-4DBF-86B7-4F48C8BF2BFB}" srcOrd="11" destOrd="0" presId="urn:microsoft.com/office/officeart/2005/8/layout/list1"/>
    <dgm:cxn modelId="{275ABC93-1DA0-408A-9734-57C1B29D258E}" type="presParOf" srcId="{1479A242-BCA6-4184-9BEA-06F3A00062C3}" destId="{4CC66207-EDE4-4DF1-B02A-0B090DF5EE37}" srcOrd="12" destOrd="0" presId="urn:microsoft.com/office/officeart/2005/8/layout/list1"/>
    <dgm:cxn modelId="{88C81538-B97D-42BA-85BC-160233FF057E}" type="presParOf" srcId="{4CC66207-EDE4-4DF1-B02A-0B090DF5EE37}" destId="{9A0F52C7-706C-46E2-A1F5-8F3B3068A9F9}" srcOrd="0" destOrd="0" presId="urn:microsoft.com/office/officeart/2005/8/layout/list1"/>
    <dgm:cxn modelId="{CB9DF55E-F1AB-46CB-837F-5BDBF13A4B24}" type="presParOf" srcId="{4CC66207-EDE4-4DF1-B02A-0B090DF5EE37}" destId="{6BEA0305-1272-440B-B9DF-75F22957F593}" srcOrd="1" destOrd="0" presId="urn:microsoft.com/office/officeart/2005/8/layout/list1"/>
    <dgm:cxn modelId="{0C8D1A97-A110-4A38-A4A1-11343C4EC07C}" type="presParOf" srcId="{1479A242-BCA6-4184-9BEA-06F3A00062C3}" destId="{4E2DE637-B26E-49D7-A353-76EEA5F434D1}" srcOrd="13" destOrd="0" presId="urn:microsoft.com/office/officeart/2005/8/layout/list1"/>
    <dgm:cxn modelId="{9022EE5F-528B-4C4A-9F56-854A76AA2054}" type="presParOf" srcId="{1479A242-BCA6-4184-9BEA-06F3A00062C3}" destId="{427EFEA5-0BD0-481E-ABF9-A833E55FA36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F27F44-FE84-4784-80DC-027C338B2469}"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it-IT"/>
        </a:p>
      </dgm:t>
    </dgm:pt>
    <dgm:pt modelId="{5018B4A8-F007-4B93-A5D5-4F60F6F9C194}">
      <dgm:prSet phldrT="[Testo]" custT="1"/>
      <dgm:spPr/>
      <dgm:t>
        <a:bodyPr/>
        <a:lstStyle/>
        <a:p>
          <a:r>
            <a:rPr lang="it-IT" sz="2000" b="1" dirty="0" smtClean="0"/>
            <a:t>1 - Esercizio della cooperazione (coordinamento e monitoraggio)</a:t>
          </a:r>
          <a:endParaRPr lang="it-IT" sz="2000" b="1" dirty="0"/>
        </a:p>
      </dgm:t>
    </dgm:pt>
    <dgm:pt modelId="{2F95B26E-831C-45EB-AF26-B825191E08BB}" type="parTrans" cxnId="{2C023435-AFC4-4F4E-A000-2FA3A2CA2EDB}">
      <dgm:prSet/>
      <dgm:spPr/>
      <dgm:t>
        <a:bodyPr/>
        <a:lstStyle/>
        <a:p>
          <a:endParaRPr lang="it-IT"/>
        </a:p>
      </dgm:t>
    </dgm:pt>
    <dgm:pt modelId="{79B29887-D87B-4F47-8751-4A890B75637D}" type="sibTrans" cxnId="{2C023435-AFC4-4F4E-A000-2FA3A2CA2EDB}">
      <dgm:prSet/>
      <dgm:spPr/>
      <dgm:t>
        <a:bodyPr/>
        <a:lstStyle/>
        <a:p>
          <a:endParaRPr lang="it-IT"/>
        </a:p>
      </dgm:t>
    </dgm:pt>
    <dgm:pt modelId="{FF0AE58E-4B69-480D-9CB5-6B7282D56C3E}">
      <dgm:prSet phldrT="[Testo]" custT="1"/>
      <dgm:spPr/>
      <dgm:t>
        <a:bodyPr/>
        <a:lstStyle/>
        <a:p>
          <a:r>
            <a:rPr lang="it-IT" sz="2000" b="1" dirty="0" smtClean="0"/>
            <a:t>2 - Realizzazione del progetto</a:t>
          </a:r>
          <a:endParaRPr lang="it-IT" sz="2000" b="1" dirty="0"/>
        </a:p>
      </dgm:t>
    </dgm:pt>
    <dgm:pt modelId="{53701576-280D-40C0-A5D6-87671579697D}" type="parTrans" cxnId="{2CAA01D0-3BD3-48FC-8B52-F3F676438088}">
      <dgm:prSet/>
      <dgm:spPr/>
      <dgm:t>
        <a:bodyPr/>
        <a:lstStyle/>
        <a:p>
          <a:endParaRPr lang="it-IT"/>
        </a:p>
      </dgm:t>
    </dgm:pt>
    <dgm:pt modelId="{C95C1A47-5204-4C4F-A44F-AF39B7544E78}" type="sibTrans" cxnId="{2CAA01D0-3BD3-48FC-8B52-F3F676438088}">
      <dgm:prSet/>
      <dgm:spPr/>
      <dgm:t>
        <a:bodyPr/>
        <a:lstStyle/>
        <a:p>
          <a:endParaRPr lang="it-IT"/>
        </a:p>
      </dgm:t>
    </dgm:pt>
    <dgm:pt modelId="{287BBD99-2C4D-4646-81D3-68CF9B56DA37}">
      <dgm:prSet phldrT="[Testo]" custT="1"/>
      <dgm:spPr/>
      <dgm:t>
        <a:bodyPr/>
        <a:lstStyle/>
        <a:p>
          <a:pPr algn="just"/>
          <a:r>
            <a:rPr lang="it-IT" sz="2000" b="1" dirty="0" smtClean="0"/>
            <a:t>3 - Divulgazione dei risultati, implementazione della rete PEI, informazione e pubblicità</a:t>
          </a:r>
          <a:endParaRPr lang="it-IT" sz="2000" b="1" dirty="0"/>
        </a:p>
      </dgm:t>
    </dgm:pt>
    <dgm:pt modelId="{0502F812-47F7-49F0-8C61-7FBE73638D51}" type="parTrans" cxnId="{71467217-A1D5-4479-8601-A774058E514B}">
      <dgm:prSet/>
      <dgm:spPr/>
      <dgm:t>
        <a:bodyPr/>
        <a:lstStyle/>
        <a:p>
          <a:endParaRPr lang="it-IT"/>
        </a:p>
      </dgm:t>
    </dgm:pt>
    <dgm:pt modelId="{98D3731D-DD97-4D31-810E-861ED579DA1E}" type="sibTrans" cxnId="{71467217-A1D5-4479-8601-A774058E514B}">
      <dgm:prSet/>
      <dgm:spPr/>
      <dgm:t>
        <a:bodyPr/>
        <a:lstStyle/>
        <a:p>
          <a:endParaRPr lang="it-IT"/>
        </a:p>
      </dgm:t>
    </dgm:pt>
    <dgm:pt modelId="{FDEF6C96-4BB2-459C-86FA-61B49C0D3D97}" type="pres">
      <dgm:prSet presAssocID="{E0F27F44-FE84-4784-80DC-027C338B2469}" presName="linear" presStyleCnt="0">
        <dgm:presLayoutVars>
          <dgm:dir/>
          <dgm:animLvl val="lvl"/>
          <dgm:resizeHandles val="exact"/>
        </dgm:presLayoutVars>
      </dgm:prSet>
      <dgm:spPr/>
      <dgm:t>
        <a:bodyPr/>
        <a:lstStyle/>
        <a:p>
          <a:endParaRPr lang="it-IT"/>
        </a:p>
      </dgm:t>
    </dgm:pt>
    <dgm:pt modelId="{F1F3ECB9-543C-4BF7-A929-A7B1B26197B8}" type="pres">
      <dgm:prSet presAssocID="{5018B4A8-F007-4B93-A5D5-4F60F6F9C194}" presName="parentLin" presStyleCnt="0"/>
      <dgm:spPr/>
    </dgm:pt>
    <dgm:pt modelId="{B51EB948-3E6B-4EA6-B8DB-036C68423809}" type="pres">
      <dgm:prSet presAssocID="{5018B4A8-F007-4B93-A5D5-4F60F6F9C194}" presName="parentLeftMargin" presStyleLbl="node1" presStyleIdx="0" presStyleCnt="3"/>
      <dgm:spPr/>
      <dgm:t>
        <a:bodyPr/>
        <a:lstStyle/>
        <a:p>
          <a:endParaRPr lang="it-IT"/>
        </a:p>
      </dgm:t>
    </dgm:pt>
    <dgm:pt modelId="{9D8BE0B4-BC47-4B2C-B035-EA48EABACDEA}" type="pres">
      <dgm:prSet presAssocID="{5018B4A8-F007-4B93-A5D5-4F60F6F9C194}" presName="parentText" presStyleLbl="node1" presStyleIdx="0" presStyleCnt="3" custScaleX="114217">
        <dgm:presLayoutVars>
          <dgm:chMax val="0"/>
          <dgm:bulletEnabled val="1"/>
        </dgm:presLayoutVars>
      </dgm:prSet>
      <dgm:spPr/>
      <dgm:t>
        <a:bodyPr/>
        <a:lstStyle/>
        <a:p>
          <a:endParaRPr lang="it-IT"/>
        </a:p>
      </dgm:t>
    </dgm:pt>
    <dgm:pt modelId="{EADD302C-D45E-4AA3-927D-5092FEEF04AD}" type="pres">
      <dgm:prSet presAssocID="{5018B4A8-F007-4B93-A5D5-4F60F6F9C194}" presName="negativeSpace" presStyleCnt="0"/>
      <dgm:spPr/>
    </dgm:pt>
    <dgm:pt modelId="{063293FF-45EC-4635-8A4C-9ADBB4892A4D}" type="pres">
      <dgm:prSet presAssocID="{5018B4A8-F007-4B93-A5D5-4F60F6F9C194}" presName="childText" presStyleLbl="conFgAcc1" presStyleIdx="0" presStyleCnt="3">
        <dgm:presLayoutVars>
          <dgm:bulletEnabled val="1"/>
        </dgm:presLayoutVars>
      </dgm:prSet>
      <dgm:spPr/>
    </dgm:pt>
    <dgm:pt modelId="{7730D59D-43FC-4559-9AA5-4C37362AEF45}" type="pres">
      <dgm:prSet presAssocID="{79B29887-D87B-4F47-8751-4A890B75637D}" presName="spaceBetweenRectangles" presStyleCnt="0"/>
      <dgm:spPr/>
    </dgm:pt>
    <dgm:pt modelId="{F5AE5C34-3C14-4679-BBD7-BF564DEF586C}" type="pres">
      <dgm:prSet presAssocID="{FF0AE58E-4B69-480D-9CB5-6B7282D56C3E}" presName="parentLin" presStyleCnt="0"/>
      <dgm:spPr/>
    </dgm:pt>
    <dgm:pt modelId="{80867C48-E4C1-42D5-86CE-9A818597F51D}" type="pres">
      <dgm:prSet presAssocID="{FF0AE58E-4B69-480D-9CB5-6B7282D56C3E}" presName="parentLeftMargin" presStyleLbl="node1" presStyleIdx="0" presStyleCnt="3"/>
      <dgm:spPr/>
      <dgm:t>
        <a:bodyPr/>
        <a:lstStyle/>
        <a:p>
          <a:endParaRPr lang="it-IT"/>
        </a:p>
      </dgm:t>
    </dgm:pt>
    <dgm:pt modelId="{AA7992A3-E206-494D-BF3F-96BB9032BEC3}" type="pres">
      <dgm:prSet presAssocID="{FF0AE58E-4B69-480D-9CB5-6B7282D56C3E}" presName="parentText" presStyleLbl="node1" presStyleIdx="1" presStyleCnt="3" custScaleX="114217">
        <dgm:presLayoutVars>
          <dgm:chMax val="0"/>
          <dgm:bulletEnabled val="1"/>
        </dgm:presLayoutVars>
      </dgm:prSet>
      <dgm:spPr/>
      <dgm:t>
        <a:bodyPr/>
        <a:lstStyle/>
        <a:p>
          <a:endParaRPr lang="it-IT"/>
        </a:p>
      </dgm:t>
    </dgm:pt>
    <dgm:pt modelId="{E93D2EEA-9CC4-4BC1-A870-B954C205F9EC}" type="pres">
      <dgm:prSet presAssocID="{FF0AE58E-4B69-480D-9CB5-6B7282D56C3E}" presName="negativeSpace" presStyleCnt="0"/>
      <dgm:spPr/>
    </dgm:pt>
    <dgm:pt modelId="{BFCD9313-1880-4E8E-BC37-12D365AA3B34}" type="pres">
      <dgm:prSet presAssocID="{FF0AE58E-4B69-480D-9CB5-6B7282D56C3E}" presName="childText" presStyleLbl="conFgAcc1" presStyleIdx="1" presStyleCnt="3">
        <dgm:presLayoutVars>
          <dgm:bulletEnabled val="1"/>
        </dgm:presLayoutVars>
      </dgm:prSet>
      <dgm:spPr/>
    </dgm:pt>
    <dgm:pt modelId="{FB6571FF-2066-4BC5-B04F-9099AA5375F2}" type="pres">
      <dgm:prSet presAssocID="{C95C1A47-5204-4C4F-A44F-AF39B7544E78}" presName="spaceBetweenRectangles" presStyleCnt="0"/>
      <dgm:spPr/>
    </dgm:pt>
    <dgm:pt modelId="{81AD6E84-BD43-483C-8E75-E2EB66D2894F}" type="pres">
      <dgm:prSet presAssocID="{287BBD99-2C4D-4646-81D3-68CF9B56DA37}" presName="parentLin" presStyleCnt="0"/>
      <dgm:spPr/>
    </dgm:pt>
    <dgm:pt modelId="{78BFF203-12FB-4A90-9A77-25F6D24F1F14}" type="pres">
      <dgm:prSet presAssocID="{287BBD99-2C4D-4646-81D3-68CF9B56DA37}" presName="parentLeftMargin" presStyleLbl="node1" presStyleIdx="1" presStyleCnt="3"/>
      <dgm:spPr/>
      <dgm:t>
        <a:bodyPr/>
        <a:lstStyle/>
        <a:p>
          <a:endParaRPr lang="it-IT"/>
        </a:p>
      </dgm:t>
    </dgm:pt>
    <dgm:pt modelId="{A636485E-7C1B-4CA6-BABB-3B3CB7936D16}" type="pres">
      <dgm:prSet presAssocID="{287BBD99-2C4D-4646-81D3-68CF9B56DA37}" presName="parentText" presStyleLbl="node1" presStyleIdx="2" presStyleCnt="3" custScaleX="114217">
        <dgm:presLayoutVars>
          <dgm:chMax val="0"/>
          <dgm:bulletEnabled val="1"/>
        </dgm:presLayoutVars>
      </dgm:prSet>
      <dgm:spPr/>
      <dgm:t>
        <a:bodyPr/>
        <a:lstStyle/>
        <a:p>
          <a:endParaRPr lang="it-IT"/>
        </a:p>
      </dgm:t>
    </dgm:pt>
    <dgm:pt modelId="{8C73F9B8-CE3B-4039-9034-D28C0695FEE5}" type="pres">
      <dgm:prSet presAssocID="{287BBD99-2C4D-4646-81D3-68CF9B56DA37}" presName="negativeSpace" presStyleCnt="0"/>
      <dgm:spPr/>
    </dgm:pt>
    <dgm:pt modelId="{F6674E1C-413E-44E5-90C2-4CA319218088}" type="pres">
      <dgm:prSet presAssocID="{287BBD99-2C4D-4646-81D3-68CF9B56DA37}" presName="childText" presStyleLbl="conFgAcc1" presStyleIdx="2" presStyleCnt="3">
        <dgm:presLayoutVars>
          <dgm:bulletEnabled val="1"/>
        </dgm:presLayoutVars>
      </dgm:prSet>
      <dgm:spPr/>
    </dgm:pt>
  </dgm:ptLst>
  <dgm:cxnLst>
    <dgm:cxn modelId="{3A6963A8-0983-492B-8B17-45C01D706071}" type="presOf" srcId="{287BBD99-2C4D-4646-81D3-68CF9B56DA37}" destId="{78BFF203-12FB-4A90-9A77-25F6D24F1F14}" srcOrd="0" destOrd="0" presId="urn:microsoft.com/office/officeart/2005/8/layout/list1"/>
    <dgm:cxn modelId="{2CAA01D0-3BD3-48FC-8B52-F3F676438088}" srcId="{E0F27F44-FE84-4784-80DC-027C338B2469}" destId="{FF0AE58E-4B69-480D-9CB5-6B7282D56C3E}" srcOrd="1" destOrd="0" parTransId="{53701576-280D-40C0-A5D6-87671579697D}" sibTransId="{C95C1A47-5204-4C4F-A44F-AF39B7544E78}"/>
    <dgm:cxn modelId="{C486A45C-6976-4F15-ABB6-BA19D15EA74B}" type="presOf" srcId="{287BBD99-2C4D-4646-81D3-68CF9B56DA37}" destId="{A636485E-7C1B-4CA6-BABB-3B3CB7936D16}" srcOrd="1" destOrd="0" presId="urn:microsoft.com/office/officeart/2005/8/layout/list1"/>
    <dgm:cxn modelId="{171F8B95-AA15-4D18-B372-0E3A6B5DDFB9}" type="presOf" srcId="{5018B4A8-F007-4B93-A5D5-4F60F6F9C194}" destId="{9D8BE0B4-BC47-4B2C-B035-EA48EABACDEA}" srcOrd="1" destOrd="0" presId="urn:microsoft.com/office/officeart/2005/8/layout/list1"/>
    <dgm:cxn modelId="{D593D13B-B011-4480-95E9-9671815C56C8}" type="presOf" srcId="{FF0AE58E-4B69-480D-9CB5-6B7282D56C3E}" destId="{AA7992A3-E206-494D-BF3F-96BB9032BEC3}" srcOrd="1" destOrd="0" presId="urn:microsoft.com/office/officeart/2005/8/layout/list1"/>
    <dgm:cxn modelId="{71467217-A1D5-4479-8601-A774058E514B}" srcId="{E0F27F44-FE84-4784-80DC-027C338B2469}" destId="{287BBD99-2C4D-4646-81D3-68CF9B56DA37}" srcOrd="2" destOrd="0" parTransId="{0502F812-47F7-49F0-8C61-7FBE73638D51}" sibTransId="{98D3731D-DD97-4D31-810E-861ED579DA1E}"/>
    <dgm:cxn modelId="{49E02B15-8245-4676-AB08-9014AA2078AD}" type="presOf" srcId="{FF0AE58E-4B69-480D-9CB5-6B7282D56C3E}" destId="{80867C48-E4C1-42D5-86CE-9A818597F51D}" srcOrd="0" destOrd="0" presId="urn:microsoft.com/office/officeart/2005/8/layout/list1"/>
    <dgm:cxn modelId="{F42CB1B9-B1D9-452A-BD51-66F132208C2F}" type="presOf" srcId="{E0F27F44-FE84-4784-80DC-027C338B2469}" destId="{FDEF6C96-4BB2-459C-86FA-61B49C0D3D97}" srcOrd="0" destOrd="0" presId="urn:microsoft.com/office/officeart/2005/8/layout/list1"/>
    <dgm:cxn modelId="{60A0B5DF-9018-454D-B06D-6A272F2F3323}" type="presOf" srcId="{5018B4A8-F007-4B93-A5D5-4F60F6F9C194}" destId="{B51EB948-3E6B-4EA6-B8DB-036C68423809}" srcOrd="0" destOrd="0" presId="urn:microsoft.com/office/officeart/2005/8/layout/list1"/>
    <dgm:cxn modelId="{2C023435-AFC4-4F4E-A000-2FA3A2CA2EDB}" srcId="{E0F27F44-FE84-4784-80DC-027C338B2469}" destId="{5018B4A8-F007-4B93-A5D5-4F60F6F9C194}" srcOrd="0" destOrd="0" parTransId="{2F95B26E-831C-45EB-AF26-B825191E08BB}" sibTransId="{79B29887-D87B-4F47-8751-4A890B75637D}"/>
    <dgm:cxn modelId="{CF189F94-1700-42B9-BF16-F761B53AB110}" type="presParOf" srcId="{FDEF6C96-4BB2-459C-86FA-61B49C0D3D97}" destId="{F1F3ECB9-543C-4BF7-A929-A7B1B26197B8}" srcOrd="0" destOrd="0" presId="urn:microsoft.com/office/officeart/2005/8/layout/list1"/>
    <dgm:cxn modelId="{2A02EA52-A2CF-482A-8510-BCD9395426B7}" type="presParOf" srcId="{F1F3ECB9-543C-4BF7-A929-A7B1B26197B8}" destId="{B51EB948-3E6B-4EA6-B8DB-036C68423809}" srcOrd="0" destOrd="0" presId="urn:microsoft.com/office/officeart/2005/8/layout/list1"/>
    <dgm:cxn modelId="{3084E511-242C-4F60-93B4-D193441B50FD}" type="presParOf" srcId="{F1F3ECB9-543C-4BF7-A929-A7B1B26197B8}" destId="{9D8BE0B4-BC47-4B2C-B035-EA48EABACDEA}" srcOrd="1" destOrd="0" presId="urn:microsoft.com/office/officeart/2005/8/layout/list1"/>
    <dgm:cxn modelId="{61B170FD-CB3C-4B5D-A362-E01FDE1B4C12}" type="presParOf" srcId="{FDEF6C96-4BB2-459C-86FA-61B49C0D3D97}" destId="{EADD302C-D45E-4AA3-927D-5092FEEF04AD}" srcOrd="1" destOrd="0" presId="urn:microsoft.com/office/officeart/2005/8/layout/list1"/>
    <dgm:cxn modelId="{0783B13D-B7F2-42B6-BE1C-1A6E7BCC12BF}" type="presParOf" srcId="{FDEF6C96-4BB2-459C-86FA-61B49C0D3D97}" destId="{063293FF-45EC-4635-8A4C-9ADBB4892A4D}" srcOrd="2" destOrd="0" presId="urn:microsoft.com/office/officeart/2005/8/layout/list1"/>
    <dgm:cxn modelId="{BD1D8A8A-F5F8-4C90-BE78-4E73E8800E58}" type="presParOf" srcId="{FDEF6C96-4BB2-459C-86FA-61B49C0D3D97}" destId="{7730D59D-43FC-4559-9AA5-4C37362AEF45}" srcOrd="3" destOrd="0" presId="urn:microsoft.com/office/officeart/2005/8/layout/list1"/>
    <dgm:cxn modelId="{1048C5FF-F79B-4A78-A636-4E65E8E0FC41}" type="presParOf" srcId="{FDEF6C96-4BB2-459C-86FA-61B49C0D3D97}" destId="{F5AE5C34-3C14-4679-BBD7-BF564DEF586C}" srcOrd="4" destOrd="0" presId="urn:microsoft.com/office/officeart/2005/8/layout/list1"/>
    <dgm:cxn modelId="{2D840FBD-170F-40A7-990C-623FDDD39CF5}" type="presParOf" srcId="{F5AE5C34-3C14-4679-BBD7-BF564DEF586C}" destId="{80867C48-E4C1-42D5-86CE-9A818597F51D}" srcOrd="0" destOrd="0" presId="urn:microsoft.com/office/officeart/2005/8/layout/list1"/>
    <dgm:cxn modelId="{22DC4713-8D65-42DF-9BEA-0F094EB20264}" type="presParOf" srcId="{F5AE5C34-3C14-4679-BBD7-BF564DEF586C}" destId="{AA7992A3-E206-494D-BF3F-96BB9032BEC3}" srcOrd="1" destOrd="0" presId="urn:microsoft.com/office/officeart/2005/8/layout/list1"/>
    <dgm:cxn modelId="{4697154F-26F6-4C11-B321-EC9BB3908F9E}" type="presParOf" srcId="{FDEF6C96-4BB2-459C-86FA-61B49C0D3D97}" destId="{E93D2EEA-9CC4-4BC1-A870-B954C205F9EC}" srcOrd="5" destOrd="0" presId="urn:microsoft.com/office/officeart/2005/8/layout/list1"/>
    <dgm:cxn modelId="{24FDE99D-1B57-46F7-A9A0-F7916A3869C7}" type="presParOf" srcId="{FDEF6C96-4BB2-459C-86FA-61B49C0D3D97}" destId="{BFCD9313-1880-4E8E-BC37-12D365AA3B34}" srcOrd="6" destOrd="0" presId="urn:microsoft.com/office/officeart/2005/8/layout/list1"/>
    <dgm:cxn modelId="{8A3EA14C-9E12-4813-8B5E-6BCDAC0FD710}" type="presParOf" srcId="{FDEF6C96-4BB2-459C-86FA-61B49C0D3D97}" destId="{FB6571FF-2066-4BC5-B04F-9099AA5375F2}" srcOrd="7" destOrd="0" presId="urn:microsoft.com/office/officeart/2005/8/layout/list1"/>
    <dgm:cxn modelId="{03D6ECDA-11F7-4AFD-AFCC-05419B606070}" type="presParOf" srcId="{FDEF6C96-4BB2-459C-86FA-61B49C0D3D97}" destId="{81AD6E84-BD43-483C-8E75-E2EB66D2894F}" srcOrd="8" destOrd="0" presId="urn:microsoft.com/office/officeart/2005/8/layout/list1"/>
    <dgm:cxn modelId="{F15053DF-56A3-4DA6-89DD-9C148D4C7F65}" type="presParOf" srcId="{81AD6E84-BD43-483C-8E75-E2EB66D2894F}" destId="{78BFF203-12FB-4A90-9A77-25F6D24F1F14}" srcOrd="0" destOrd="0" presId="urn:microsoft.com/office/officeart/2005/8/layout/list1"/>
    <dgm:cxn modelId="{DABB8C3D-132C-4905-A9A8-57C1BFA00ACA}" type="presParOf" srcId="{81AD6E84-BD43-483C-8E75-E2EB66D2894F}" destId="{A636485E-7C1B-4CA6-BABB-3B3CB7936D16}" srcOrd="1" destOrd="0" presId="urn:microsoft.com/office/officeart/2005/8/layout/list1"/>
    <dgm:cxn modelId="{D196C486-E604-4368-95ED-2A46CD4C08C7}" type="presParOf" srcId="{FDEF6C96-4BB2-459C-86FA-61B49C0D3D97}" destId="{8C73F9B8-CE3B-4039-9034-D28C0695FEE5}" srcOrd="9" destOrd="0" presId="urn:microsoft.com/office/officeart/2005/8/layout/list1"/>
    <dgm:cxn modelId="{8AE006F1-8867-4232-BB14-8DDE9E713A35}" type="presParOf" srcId="{FDEF6C96-4BB2-459C-86FA-61B49C0D3D97}" destId="{F6674E1C-413E-44E5-90C2-4CA31921808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AAB31F-EFF1-46AD-B21A-75629A876732}" type="doc">
      <dgm:prSet loTypeId="urn:microsoft.com/office/officeart/2008/layout/LinedList" loCatId="list" qsTypeId="urn:microsoft.com/office/officeart/2005/8/quickstyle/simple1" qsCatId="simple" csTypeId="urn:microsoft.com/office/officeart/2005/8/colors/accent3_3" csCatId="accent3" phldr="1"/>
      <dgm:spPr/>
      <dgm:t>
        <a:bodyPr/>
        <a:lstStyle/>
        <a:p>
          <a:endParaRPr lang="it-IT"/>
        </a:p>
      </dgm:t>
    </dgm:pt>
    <dgm:pt modelId="{39B7C451-B886-430D-9B25-91604DD068D4}">
      <dgm:prSet phldrT="[Testo]" custT="1"/>
      <dgm:spPr/>
      <dgm:t>
        <a:bodyPr vert="vert" anchor="ctr"/>
        <a:lstStyle/>
        <a:p>
          <a:pPr algn="ctr">
            <a:spcAft>
              <a:spcPts val="0"/>
            </a:spcAft>
          </a:pPr>
          <a:r>
            <a:rPr lang="it-IT" sz="3200" b="1" dirty="0" smtClean="0"/>
            <a:t>ESERCIZIO DELLA COOPERAZIONE   (MAX 10 %)</a:t>
          </a:r>
          <a:endParaRPr lang="it-IT" sz="3200" b="1" dirty="0"/>
        </a:p>
      </dgm:t>
    </dgm:pt>
    <dgm:pt modelId="{87595867-B545-46B5-960B-830A9E120A13}" type="parTrans" cxnId="{76EA9731-EE9E-4D03-9606-C42A8F33FCC5}">
      <dgm:prSet/>
      <dgm:spPr/>
      <dgm:t>
        <a:bodyPr/>
        <a:lstStyle/>
        <a:p>
          <a:endParaRPr lang="it-IT"/>
        </a:p>
      </dgm:t>
    </dgm:pt>
    <dgm:pt modelId="{806D877B-E7F2-454B-90B1-AFB9B675ADE6}" type="sibTrans" cxnId="{76EA9731-EE9E-4D03-9606-C42A8F33FCC5}">
      <dgm:prSet/>
      <dgm:spPr/>
      <dgm:t>
        <a:bodyPr/>
        <a:lstStyle/>
        <a:p>
          <a:endParaRPr lang="it-IT"/>
        </a:p>
      </dgm:t>
    </dgm:pt>
    <dgm:pt modelId="{784E3AD9-3343-4AD5-9E8A-DFADFD0489BC}">
      <dgm:prSet phldrT="[Testo]" custT="1"/>
      <dgm:spPr/>
      <dgm:t>
        <a:bodyPr anchor="ctr"/>
        <a:lstStyle/>
        <a:p>
          <a:pPr algn="just"/>
          <a:r>
            <a:rPr lang="it-IT" sz="2000" dirty="0" smtClean="0"/>
            <a:t>Costi del personale</a:t>
          </a:r>
          <a:endParaRPr lang="it-IT" sz="2000" dirty="0"/>
        </a:p>
      </dgm:t>
    </dgm:pt>
    <dgm:pt modelId="{F0F6ED07-CB84-49F0-AA84-41D50E3BB93B}" type="parTrans" cxnId="{F7F38054-5E2C-4B91-BBAE-A26E516A2779}">
      <dgm:prSet/>
      <dgm:spPr/>
      <dgm:t>
        <a:bodyPr/>
        <a:lstStyle/>
        <a:p>
          <a:endParaRPr lang="it-IT"/>
        </a:p>
      </dgm:t>
    </dgm:pt>
    <dgm:pt modelId="{7CA6C7C5-71FF-43DB-A8E5-4197F2FF5A40}" type="sibTrans" cxnId="{F7F38054-5E2C-4B91-BBAE-A26E516A2779}">
      <dgm:prSet/>
      <dgm:spPr/>
      <dgm:t>
        <a:bodyPr/>
        <a:lstStyle/>
        <a:p>
          <a:endParaRPr lang="it-IT"/>
        </a:p>
      </dgm:t>
    </dgm:pt>
    <dgm:pt modelId="{E655FF6A-417C-4CB2-AF15-DAC814426C31}">
      <dgm:prSet phldrT="[Testo]" custT="1"/>
      <dgm:spPr/>
      <dgm:t>
        <a:bodyPr anchor="ctr"/>
        <a:lstStyle/>
        <a:p>
          <a:pPr algn="just"/>
          <a:r>
            <a:rPr lang="it-IT" sz="2000" dirty="0" smtClean="0"/>
            <a:t>Costi di missioni e trasferte</a:t>
          </a:r>
          <a:endParaRPr lang="it-IT" sz="2000" dirty="0"/>
        </a:p>
      </dgm:t>
    </dgm:pt>
    <dgm:pt modelId="{BC8DF57E-DA70-436D-B4B3-CD39C1C1FB19}" type="parTrans" cxnId="{BF2C5C81-BD62-425B-9E6F-A379166E5981}">
      <dgm:prSet/>
      <dgm:spPr/>
      <dgm:t>
        <a:bodyPr/>
        <a:lstStyle/>
        <a:p>
          <a:endParaRPr lang="it-IT"/>
        </a:p>
      </dgm:t>
    </dgm:pt>
    <dgm:pt modelId="{3ABDD5B6-730A-4A6D-BC97-7F31E701A68C}" type="sibTrans" cxnId="{BF2C5C81-BD62-425B-9E6F-A379166E5981}">
      <dgm:prSet/>
      <dgm:spPr/>
      <dgm:t>
        <a:bodyPr/>
        <a:lstStyle/>
        <a:p>
          <a:endParaRPr lang="it-IT"/>
        </a:p>
      </dgm:t>
    </dgm:pt>
    <dgm:pt modelId="{431E6D71-C654-49AC-AB43-704CEF93C09E}">
      <dgm:prSet custT="1"/>
      <dgm:spPr/>
      <dgm:t>
        <a:bodyPr anchor="ctr"/>
        <a:lstStyle/>
        <a:p>
          <a:pPr algn="just"/>
          <a:r>
            <a:rPr lang="it-IT" sz="2000" dirty="0" smtClean="0"/>
            <a:t>Spese </a:t>
          </a:r>
          <a:r>
            <a:rPr lang="it-IT" sz="2000" dirty="0" smtClean="0"/>
            <a:t>generali (15% del costo diretto ammissibile del personale, nel limite del 5% della spesa ammissibile) </a:t>
          </a:r>
          <a:endParaRPr lang="it-IT" sz="2000" dirty="0"/>
        </a:p>
      </dgm:t>
    </dgm:pt>
    <dgm:pt modelId="{1E95A950-C0B1-464F-B3B8-B66267B5DA1F}" type="parTrans" cxnId="{7C331A35-87B5-43A9-B7F3-44257EFC0640}">
      <dgm:prSet/>
      <dgm:spPr/>
      <dgm:t>
        <a:bodyPr/>
        <a:lstStyle/>
        <a:p>
          <a:endParaRPr lang="it-IT"/>
        </a:p>
      </dgm:t>
    </dgm:pt>
    <dgm:pt modelId="{673F9C45-837D-49D0-A2EF-25F43858EFF9}" type="sibTrans" cxnId="{7C331A35-87B5-43A9-B7F3-44257EFC0640}">
      <dgm:prSet/>
      <dgm:spPr/>
      <dgm:t>
        <a:bodyPr/>
        <a:lstStyle/>
        <a:p>
          <a:endParaRPr lang="it-IT"/>
        </a:p>
      </dgm:t>
    </dgm:pt>
    <dgm:pt modelId="{0DC19C23-3327-462C-931B-FCF59C299CF9}" type="pres">
      <dgm:prSet presAssocID="{A4AAB31F-EFF1-46AD-B21A-75629A876732}" presName="vert0" presStyleCnt="0">
        <dgm:presLayoutVars>
          <dgm:dir/>
          <dgm:animOne val="branch"/>
          <dgm:animLvl val="lvl"/>
        </dgm:presLayoutVars>
      </dgm:prSet>
      <dgm:spPr/>
      <dgm:t>
        <a:bodyPr/>
        <a:lstStyle/>
        <a:p>
          <a:endParaRPr lang="it-IT"/>
        </a:p>
      </dgm:t>
    </dgm:pt>
    <dgm:pt modelId="{64C4B3A5-7910-4852-8EFF-93A91FC51AB5}" type="pres">
      <dgm:prSet presAssocID="{39B7C451-B886-430D-9B25-91604DD068D4}" presName="thickLine" presStyleLbl="alignNode1" presStyleIdx="0" presStyleCnt="1"/>
      <dgm:spPr/>
      <dgm:t>
        <a:bodyPr/>
        <a:lstStyle/>
        <a:p>
          <a:endParaRPr lang="it-IT"/>
        </a:p>
      </dgm:t>
    </dgm:pt>
    <dgm:pt modelId="{41F55237-9FBF-41A0-83AE-46BAD734087A}" type="pres">
      <dgm:prSet presAssocID="{39B7C451-B886-430D-9B25-91604DD068D4}" presName="horz1" presStyleCnt="0"/>
      <dgm:spPr/>
      <dgm:t>
        <a:bodyPr/>
        <a:lstStyle/>
        <a:p>
          <a:endParaRPr lang="it-IT"/>
        </a:p>
      </dgm:t>
    </dgm:pt>
    <dgm:pt modelId="{E25F38EA-9A65-4EC9-BA0D-C3FB10C604D3}" type="pres">
      <dgm:prSet presAssocID="{39B7C451-B886-430D-9B25-91604DD068D4}" presName="tx1" presStyleLbl="revTx" presStyleIdx="0" presStyleCnt="4" custAng="10800000"/>
      <dgm:spPr/>
      <dgm:t>
        <a:bodyPr/>
        <a:lstStyle/>
        <a:p>
          <a:endParaRPr lang="it-IT"/>
        </a:p>
      </dgm:t>
    </dgm:pt>
    <dgm:pt modelId="{8750E07C-49C2-4613-9839-527FAA467D69}" type="pres">
      <dgm:prSet presAssocID="{39B7C451-B886-430D-9B25-91604DD068D4}" presName="vert1" presStyleCnt="0"/>
      <dgm:spPr/>
      <dgm:t>
        <a:bodyPr/>
        <a:lstStyle/>
        <a:p>
          <a:endParaRPr lang="it-IT"/>
        </a:p>
      </dgm:t>
    </dgm:pt>
    <dgm:pt modelId="{71AB0A70-0488-47EA-9159-868FB859C197}" type="pres">
      <dgm:prSet presAssocID="{784E3AD9-3343-4AD5-9E8A-DFADFD0489BC}" presName="vertSpace2a" presStyleCnt="0"/>
      <dgm:spPr/>
      <dgm:t>
        <a:bodyPr/>
        <a:lstStyle/>
        <a:p>
          <a:endParaRPr lang="it-IT"/>
        </a:p>
      </dgm:t>
    </dgm:pt>
    <dgm:pt modelId="{594D8531-A59B-46AC-92BE-EDEB5E26B5CB}" type="pres">
      <dgm:prSet presAssocID="{784E3AD9-3343-4AD5-9E8A-DFADFD0489BC}" presName="horz2" presStyleCnt="0"/>
      <dgm:spPr/>
      <dgm:t>
        <a:bodyPr/>
        <a:lstStyle/>
        <a:p>
          <a:endParaRPr lang="it-IT"/>
        </a:p>
      </dgm:t>
    </dgm:pt>
    <dgm:pt modelId="{C869303D-567C-421F-AC99-F8FC529F01D3}" type="pres">
      <dgm:prSet presAssocID="{784E3AD9-3343-4AD5-9E8A-DFADFD0489BC}" presName="horzSpace2" presStyleCnt="0"/>
      <dgm:spPr/>
      <dgm:t>
        <a:bodyPr/>
        <a:lstStyle/>
        <a:p>
          <a:endParaRPr lang="it-IT"/>
        </a:p>
      </dgm:t>
    </dgm:pt>
    <dgm:pt modelId="{4803F0C6-DF1F-40C4-A05B-798776E819A5}" type="pres">
      <dgm:prSet presAssocID="{784E3AD9-3343-4AD5-9E8A-DFADFD0489BC}" presName="tx2" presStyleLbl="revTx" presStyleIdx="1" presStyleCnt="4"/>
      <dgm:spPr/>
      <dgm:t>
        <a:bodyPr/>
        <a:lstStyle/>
        <a:p>
          <a:endParaRPr lang="it-IT"/>
        </a:p>
      </dgm:t>
    </dgm:pt>
    <dgm:pt modelId="{184E371C-49B6-42C1-8CE4-CCE380A7D157}" type="pres">
      <dgm:prSet presAssocID="{784E3AD9-3343-4AD5-9E8A-DFADFD0489BC}" presName="vert2" presStyleCnt="0"/>
      <dgm:spPr/>
      <dgm:t>
        <a:bodyPr/>
        <a:lstStyle/>
        <a:p>
          <a:endParaRPr lang="it-IT"/>
        </a:p>
      </dgm:t>
    </dgm:pt>
    <dgm:pt modelId="{4EFF682B-F174-415E-8757-9E599493C376}" type="pres">
      <dgm:prSet presAssocID="{784E3AD9-3343-4AD5-9E8A-DFADFD0489BC}" presName="thinLine2b" presStyleLbl="callout" presStyleIdx="0" presStyleCnt="3"/>
      <dgm:spPr/>
      <dgm:t>
        <a:bodyPr/>
        <a:lstStyle/>
        <a:p>
          <a:endParaRPr lang="it-IT"/>
        </a:p>
      </dgm:t>
    </dgm:pt>
    <dgm:pt modelId="{113D3B00-676E-42A6-A37E-5A9DA5DEBEEC}" type="pres">
      <dgm:prSet presAssocID="{784E3AD9-3343-4AD5-9E8A-DFADFD0489BC}" presName="vertSpace2b" presStyleCnt="0"/>
      <dgm:spPr/>
      <dgm:t>
        <a:bodyPr/>
        <a:lstStyle/>
        <a:p>
          <a:endParaRPr lang="it-IT"/>
        </a:p>
      </dgm:t>
    </dgm:pt>
    <dgm:pt modelId="{72EADFDD-3C5B-4E9E-B3CD-774D3D07324D}" type="pres">
      <dgm:prSet presAssocID="{E655FF6A-417C-4CB2-AF15-DAC814426C31}" presName="horz2" presStyleCnt="0"/>
      <dgm:spPr/>
      <dgm:t>
        <a:bodyPr/>
        <a:lstStyle/>
        <a:p>
          <a:endParaRPr lang="it-IT"/>
        </a:p>
      </dgm:t>
    </dgm:pt>
    <dgm:pt modelId="{1C9B8EF8-27DD-4BF9-AFDA-C08648DD6A13}" type="pres">
      <dgm:prSet presAssocID="{E655FF6A-417C-4CB2-AF15-DAC814426C31}" presName="horzSpace2" presStyleCnt="0"/>
      <dgm:spPr/>
      <dgm:t>
        <a:bodyPr/>
        <a:lstStyle/>
        <a:p>
          <a:endParaRPr lang="it-IT"/>
        </a:p>
      </dgm:t>
    </dgm:pt>
    <dgm:pt modelId="{D9ACFC92-9FAE-4ACE-9015-55E7625BC40B}" type="pres">
      <dgm:prSet presAssocID="{E655FF6A-417C-4CB2-AF15-DAC814426C31}" presName="tx2" presStyleLbl="revTx" presStyleIdx="2" presStyleCnt="4"/>
      <dgm:spPr/>
      <dgm:t>
        <a:bodyPr/>
        <a:lstStyle/>
        <a:p>
          <a:endParaRPr lang="it-IT"/>
        </a:p>
      </dgm:t>
    </dgm:pt>
    <dgm:pt modelId="{1BBA1D3D-E4BA-43D9-9D77-8E3D21BFDB15}" type="pres">
      <dgm:prSet presAssocID="{E655FF6A-417C-4CB2-AF15-DAC814426C31}" presName="vert2" presStyleCnt="0"/>
      <dgm:spPr/>
      <dgm:t>
        <a:bodyPr/>
        <a:lstStyle/>
        <a:p>
          <a:endParaRPr lang="it-IT"/>
        </a:p>
      </dgm:t>
    </dgm:pt>
    <dgm:pt modelId="{45FD1D4C-CF8E-44B1-80B1-86B581B926FD}" type="pres">
      <dgm:prSet presAssocID="{E655FF6A-417C-4CB2-AF15-DAC814426C31}" presName="thinLine2b" presStyleLbl="callout" presStyleIdx="1" presStyleCnt="3"/>
      <dgm:spPr/>
      <dgm:t>
        <a:bodyPr/>
        <a:lstStyle/>
        <a:p>
          <a:endParaRPr lang="it-IT"/>
        </a:p>
      </dgm:t>
    </dgm:pt>
    <dgm:pt modelId="{77227C91-945E-45CC-8A33-1C65C2758B20}" type="pres">
      <dgm:prSet presAssocID="{E655FF6A-417C-4CB2-AF15-DAC814426C31}" presName="vertSpace2b" presStyleCnt="0"/>
      <dgm:spPr/>
      <dgm:t>
        <a:bodyPr/>
        <a:lstStyle/>
        <a:p>
          <a:endParaRPr lang="it-IT"/>
        </a:p>
      </dgm:t>
    </dgm:pt>
    <dgm:pt modelId="{7A82E5CA-5035-4E33-8601-3FB59140BDDB}" type="pres">
      <dgm:prSet presAssocID="{431E6D71-C654-49AC-AB43-704CEF93C09E}" presName="horz2" presStyleCnt="0"/>
      <dgm:spPr/>
      <dgm:t>
        <a:bodyPr/>
        <a:lstStyle/>
        <a:p>
          <a:endParaRPr lang="it-IT"/>
        </a:p>
      </dgm:t>
    </dgm:pt>
    <dgm:pt modelId="{1B70F8F9-63B6-4DD6-9E90-24DA12E9A190}" type="pres">
      <dgm:prSet presAssocID="{431E6D71-C654-49AC-AB43-704CEF93C09E}" presName="horzSpace2" presStyleCnt="0"/>
      <dgm:spPr/>
      <dgm:t>
        <a:bodyPr/>
        <a:lstStyle/>
        <a:p>
          <a:endParaRPr lang="it-IT"/>
        </a:p>
      </dgm:t>
    </dgm:pt>
    <dgm:pt modelId="{6CD3DE0C-F98C-4BE0-9D53-5D77F574C0C4}" type="pres">
      <dgm:prSet presAssocID="{431E6D71-C654-49AC-AB43-704CEF93C09E}" presName="tx2" presStyleLbl="revTx" presStyleIdx="3" presStyleCnt="4"/>
      <dgm:spPr/>
      <dgm:t>
        <a:bodyPr/>
        <a:lstStyle/>
        <a:p>
          <a:endParaRPr lang="it-IT"/>
        </a:p>
      </dgm:t>
    </dgm:pt>
    <dgm:pt modelId="{083F801F-4C28-4F35-9034-F45B0ED9B4B4}" type="pres">
      <dgm:prSet presAssocID="{431E6D71-C654-49AC-AB43-704CEF93C09E}" presName="vert2" presStyleCnt="0"/>
      <dgm:spPr/>
      <dgm:t>
        <a:bodyPr/>
        <a:lstStyle/>
        <a:p>
          <a:endParaRPr lang="it-IT"/>
        </a:p>
      </dgm:t>
    </dgm:pt>
    <dgm:pt modelId="{FEC2DDE7-7C8C-4300-9626-9DE178DD382F}" type="pres">
      <dgm:prSet presAssocID="{431E6D71-C654-49AC-AB43-704CEF93C09E}" presName="thinLine2b" presStyleLbl="callout" presStyleIdx="2" presStyleCnt="3"/>
      <dgm:spPr/>
      <dgm:t>
        <a:bodyPr/>
        <a:lstStyle/>
        <a:p>
          <a:endParaRPr lang="it-IT"/>
        </a:p>
      </dgm:t>
    </dgm:pt>
    <dgm:pt modelId="{C782C77F-47E2-42C0-9106-A396799D0C66}" type="pres">
      <dgm:prSet presAssocID="{431E6D71-C654-49AC-AB43-704CEF93C09E}" presName="vertSpace2b" presStyleCnt="0"/>
      <dgm:spPr/>
      <dgm:t>
        <a:bodyPr/>
        <a:lstStyle/>
        <a:p>
          <a:endParaRPr lang="it-IT"/>
        </a:p>
      </dgm:t>
    </dgm:pt>
  </dgm:ptLst>
  <dgm:cxnLst>
    <dgm:cxn modelId="{22B0E6CE-DA98-4A23-91D6-C54D9AECFEE7}" type="presOf" srcId="{784E3AD9-3343-4AD5-9E8A-DFADFD0489BC}" destId="{4803F0C6-DF1F-40C4-A05B-798776E819A5}" srcOrd="0" destOrd="0" presId="urn:microsoft.com/office/officeart/2008/layout/LinedList"/>
    <dgm:cxn modelId="{BF2C5C81-BD62-425B-9E6F-A379166E5981}" srcId="{39B7C451-B886-430D-9B25-91604DD068D4}" destId="{E655FF6A-417C-4CB2-AF15-DAC814426C31}" srcOrd="1" destOrd="0" parTransId="{BC8DF57E-DA70-436D-B4B3-CD39C1C1FB19}" sibTransId="{3ABDD5B6-730A-4A6D-BC97-7F31E701A68C}"/>
    <dgm:cxn modelId="{0A7D4BB1-F4F9-4A08-A05C-6A007C2C6383}" type="presOf" srcId="{A4AAB31F-EFF1-46AD-B21A-75629A876732}" destId="{0DC19C23-3327-462C-931B-FCF59C299CF9}" srcOrd="0" destOrd="0" presId="urn:microsoft.com/office/officeart/2008/layout/LinedList"/>
    <dgm:cxn modelId="{6E4F5879-97DA-4B03-A883-7822E0BB70C7}" type="presOf" srcId="{431E6D71-C654-49AC-AB43-704CEF93C09E}" destId="{6CD3DE0C-F98C-4BE0-9D53-5D77F574C0C4}" srcOrd="0" destOrd="0" presId="urn:microsoft.com/office/officeart/2008/layout/LinedList"/>
    <dgm:cxn modelId="{F7F38054-5E2C-4B91-BBAE-A26E516A2779}" srcId="{39B7C451-B886-430D-9B25-91604DD068D4}" destId="{784E3AD9-3343-4AD5-9E8A-DFADFD0489BC}" srcOrd="0" destOrd="0" parTransId="{F0F6ED07-CB84-49F0-AA84-41D50E3BB93B}" sibTransId="{7CA6C7C5-71FF-43DB-A8E5-4197F2FF5A40}"/>
    <dgm:cxn modelId="{7C331A35-87B5-43A9-B7F3-44257EFC0640}" srcId="{39B7C451-B886-430D-9B25-91604DD068D4}" destId="{431E6D71-C654-49AC-AB43-704CEF93C09E}" srcOrd="2" destOrd="0" parTransId="{1E95A950-C0B1-464F-B3B8-B66267B5DA1F}" sibTransId="{673F9C45-837D-49D0-A2EF-25F43858EFF9}"/>
    <dgm:cxn modelId="{F940F71B-B882-47FB-B259-A288CF75A066}" type="presOf" srcId="{E655FF6A-417C-4CB2-AF15-DAC814426C31}" destId="{D9ACFC92-9FAE-4ACE-9015-55E7625BC40B}" srcOrd="0" destOrd="0" presId="urn:microsoft.com/office/officeart/2008/layout/LinedList"/>
    <dgm:cxn modelId="{AA9D7083-4429-4040-888E-759E54151DD8}" type="presOf" srcId="{39B7C451-B886-430D-9B25-91604DD068D4}" destId="{E25F38EA-9A65-4EC9-BA0D-C3FB10C604D3}" srcOrd="0" destOrd="0" presId="urn:microsoft.com/office/officeart/2008/layout/LinedList"/>
    <dgm:cxn modelId="{76EA9731-EE9E-4D03-9606-C42A8F33FCC5}" srcId="{A4AAB31F-EFF1-46AD-B21A-75629A876732}" destId="{39B7C451-B886-430D-9B25-91604DD068D4}" srcOrd="0" destOrd="0" parTransId="{87595867-B545-46B5-960B-830A9E120A13}" sibTransId="{806D877B-E7F2-454B-90B1-AFB9B675ADE6}"/>
    <dgm:cxn modelId="{53C2D757-5BED-4067-9989-16EABAE2D8A6}" type="presParOf" srcId="{0DC19C23-3327-462C-931B-FCF59C299CF9}" destId="{64C4B3A5-7910-4852-8EFF-93A91FC51AB5}" srcOrd="0" destOrd="0" presId="urn:microsoft.com/office/officeart/2008/layout/LinedList"/>
    <dgm:cxn modelId="{58920716-EE2E-4EA2-B891-FB930C3971A4}" type="presParOf" srcId="{0DC19C23-3327-462C-931B-FCF59C299CF9}" destId="{41F55237-9FBF-41A0-83AE-46BAD734087A}" srcOrd="1" destOrd="0" presId="urn:microsoft.com/office/officeart/2008/layout/LinedList"/>
    <dgm:cxn modelId="{EBAB1730-0D1F-44AD-B17B-375628BB9869}" type="presParOf" srcId="{41F55237-9FBF-41A0-83AE-46BAD734087A}" destId="{E25F38EA-9A65-4EC9-BA0D-C3FB10C604D3}" srcOrd="0" destOrd="0" presId="urn:microsoft.com/office/officeart/2008/layout/LinedList"/>
    <dgm:cxn modelId="{E259BFF9-15F8-44E4-97EA-0925B38AD864}" type="presParOf" srcId="{41F55237-9FBF-41A0-83AE-46BAD734087A}" destId="{8750E07C-49C2-4613-9839-527FAA467D69}" srcOrd="1" destOrd="0" presId="urn:microsoft.com/office/officeart/2008/layout/LinedList"/>
    <dgm:cxn modelId="{69285DCC-EE62-4A9E-861D-0F825DD0A449}" type="presParOf" srcId="{8750E07C-49C2-4613-9839-527FAA467D69}" destId="{71AB0A70-0488-47EA-9159-868FB859C197}" srcOrd="0" destOrd="0" presId="urn:microsoft.com/office/officeart/2008/layout/LinedList"/>
    <dgm:cxn modelId="{F3074A47-729D-472B-9110-8654F3CD4FF8}" type="presParOf" srcId="{8750E07C-49C2-4613-9839-527FAA467D69}" destId="{594D8531-A59B-46AC-92BE-EDEB5E26B5CB}" srcOrd="1" destOrd="0" presId="urn:microsoft.com/office/officeart/2008/layout/LinedList"/>
    <dgm:cxn modelId="{63CFCD15-2381-4886-9987-2F14B55CA44A}" type="presParOf" srcId="{594D8531-A59B-46AC-92BE-EDEB5E26B5CB}" destId="{C869303D-567C-421F-AC99-F8FC529F01D3}" srcOrd="0" destOrd="0" presId="urn:microsoft.com/office/officeart/2008/layout/LinedList"/>
    <dgm:cxn modelId="{4A61F1BA-AA64-4670-8B61-2023FCD13DBB}" type="presParOf" srcId="{594D8531-A59B-46AC-92BE-EDEB5E26B5CB}" destId="{4803F0C6-DF1F-40C4-A05B-798776E819A5}" srcOrd="1" destOrd="0" presId="urn:microsoft.com/office/officeart/2008/layout/LinedList"/>
    <dgm:cxn modelId="{2A1E0376-65F4-41C6-BE1D-2184CFB549DF}" type="presParOf" srcId="{594D8531-A59B-46AC-92BE-EDEB5E26B5CB}" destId="{184E371C-49B6-42C1-8CE4-CCE380A7D157}" srcOrd="2" destOrd="0" presId="urn:microsoft.com/office/officeart/2008/layout/LinedList"/>
    <dgm:cxn modelId="{FF1B4145-9609-4A23-AAE3-3BD5F09C31F7}" type="presParOf" srcId="{8750E07C-49C2-4613-9839-527FAA467D69}" destId="{4EFF682B-F174-415E-8757-9E599493C376}" srcOrd="2" destOrd="0" presId="urn:microsoft.com/office/officeart/2008/layout/LinedList"/>
    <dgm:cxn modelId="{60AE6247-0ACC-4A59-9994-89E959BD68F5}" type="presParOf" srcId="{8750E07C-49C2-4613-9839-527FAA467D69}" destId="{113D3B00-676E-42A6-A37E-5A9DA5DEBEEC}" srcOrd="3" destOrd="0" presId="urn:microsoft.com/office/officeart/2008/layout/LinedList"/>
    <dgm:cxn modelId="{020CEA79-7DEB-4A84-9969-968171242BA2}" type="presParOf" srcId="{8750E07C-49C2-4613-9839-527FAA467D69}" destId="{72EADFDD-3C5B-4E9E-B3CD-774D3D07324D}" srcOrd="4" destOrd="0" presId="urn:microsoft.com/office/officeart/2008/layout/LinedList"/>
    <dgm:cxn modelId="{F2AC26E6-D446-4202-8B41-A13288985C6A}" type="presParOf" srcId="{72EADFDD-3C5B-4E9E-B3CD-774D3D07324D}" destId="{1C9B8EF8-27DD-4BF9-AFDA-C08648DD6A13}" srcOrd="0" destOrd="0" presId="urn:microsoft.com/office/officeart/2008/layout/LinedList"/>
    <dgm:cxn modelId="{249D41C7-E9A3-418B-8F6E-17444F6FA32D}" type="presParOf" srcId="{72EADFDD-3C5B-4E9E-B3CD-774D3D07324D}" destId="{D9ACFC92-9FAE-4ACE-9015-55E7625BC40B}" srcOrd="1" destOrd="0" presId="urn:microsoft.com/office/officeart/2008/layout/LinedList"/>
    <dgm:cxn modelId="{0E994585-996D-4CD1-8F47-5E302C9A2471}" type="presParOf" srcId="{72EADFDD-3C5B-4E9E-B3CD-774D3D07324D}" destId="{1BBA1D3D-E4BA-43D9-9D77-8E3D21BFDB15}" srcOrd="2" destOrd="0" presId="urn:microsoft.com/office/officeart/2008/layout/LinedList"/>
    <dgm:cxn modelId="{4B3EC3FF-CAFD-4BDA-AF2E-A92D1F3741AA}" type="presParOf" srcId="{8750E07C-49C2-4613-9839-527FAA467D69}" destId="{45FD1D4C-CF8E-44B1-80B1-86B581B926FD}" srcOrd="5" destOrd="0" presId="urn:microsoft.com/office/officeart/2008/layout/LinedList"/>
    <dgm:cxn modelId="{503CB862-0F88-43E5-86DE-CD94DA13E28A}" type="presParOf" srcId="{8750E07C-49C2-4613-9839-527FAA467D69}" destId="{77227C91-945E-45CC-8A33-1C65C2758B20}" srcOrd="6" destOrd="0" presId="urn:microsoft.com/office/officeart/2008/layout/LinedList"/>
    <dgm:cxn modelId="{A929D001-EAE1-41E8-9AD2-2D52FD450532}" type="presParOf" srcId="{8750E07C-49C2-4613-9839-527FAA467D69}" destId="{7A82E5CA-5035-4E33-8601-3FB59140BDDB}" srcOrd="7" destOrd="0" presId="urn:microsoft.com/office/officeart/2008/layout/LinedList"/>
    <dgm:cxn modelId="{384BEDDA-7938-4354-A1B4-DA77FE4F71C2}" type="presParOf" srcId="{7A82E5CA-5035-4E33-8601-3FB59140BDDB}" destId="{1B70F8F9-63B6-4DD6-9E90-24DA12E9A190}" srcOrd="0" destOrd="0" presId="urn:microsoft.com/office/officeart/2008/layout/LinedList"/>
    <dgm:cxn modelId="{AA9A457B-8011-4BD7-9427-25852AED4171}" type="presParOf" srcId="{7A82E5CA-5035-4E33-8601-3FB59140BDDB}" destId="{6CD3DE0C-F98C-4BE0-9D53-5D77F574C0C4}" srcOrd="1" destOrd="0" presId="urn:microsoft.com/office/officeart/2008/layout/LinedList"/>
    <dgm:cxn modelId="{7DFA5B71-0534-49DE-99F5-C4A90DC1D09E}" type="presParOf" srcId="{7A82E5CA-5035-4E33-8601-3FB59140BDDB}" destId="{083F801F-4C28-4F35-9034-F45B0ED9B4B4}" srcOrd="2" destOrd="0" presId="urn:microsoft.com/office/officeart/2008/layout/LinedList"/>
    <dgm:cxn modelId="{75FE0CEC-4B19-4CFA-A207-D27B6E8122EF}" type="presParOf" srcId="{8750E07C-49C2-4613-9839-527FAA467D69}" destId="{FEC2DDE7-7C8C-4300-9626-9DE178DD382F}" srcOrd="8" destOrd="0" presId="urn:microsoft.com/office/officeart/2008/layout/LinedList"/>
    <dgm:cxn modelId="{7080BF5B-5D89-44AB-B007-467663F39E63}" type="presParOf" srcId="{8750E07C-49C2-4613-9839-527FAA467D69}" destId="{C782C77F-47E2-42C0-9106-A396799D0C66}"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AAB31F-EFF1-46AD-B21A-75629A876732}" type="doc">
      <dgm:prSet loTypeId="urn:microsoft.com/office/officeart/2008/layout/LinedList" loCatId="list" qsTypeId="urn:microsoft.com/office/officeart/2005/8/quickstyle/simple1" qsCatId="simple" csTypeId="urn:microsoft.com/office/officeart/2005/8/colors/accent3_3" csCatId="accent3" phldr="1"/>
      <dgm:spPr/>
      <dgm:t>
        <a:bodyPr/>
        <a:lstStyle/>
        <a:p>
          <a:endParaRPr lang="it-IT"/>
        </a:p>
      </dgm:t>
    </dgm:pt>
    <dgm:pt modelId="{39B7C451-B886-430D-9B25-91604DD068D4}">
      <dgm:prSet phldrT="[Testo]" custT="1"/>
      <dgm:spPr/>
      <dgm:t>
        <a:bodyPr vert="vert" anchor="ctr"/>
        <a:lstStyle/>
        <a:p>
          <a:pPr algn="ctr">
            <a:spcAft>
              <a:spcPts val="0"/>
            </a:spcAft>
          </a:pPr>
          <a:r>
            <a:rPr lang="it-IT" sz="3200" b="1" dirty="0" smtClean="0"/>
            <a:t>REALIZZAZIONE DEL PROGETTO</a:t>
          </a:r>
          <a:endParaRPr lang="it-IT" sz="3200" b="1" dirty="0"/>
        </a:p>
      </dgm:t>
    </dgm:pt>
    <dgm:pt modelId="{87595867-B545-46B5-960B-830A9E120A13}" type="parTrans" cxnId="{76EA9731-EE9E-4D03-9606-C42A8F33FCC5}">
      <dgm:prSet/>
      <dgm:spPr/>
      <dgm:t>
        <a:bodyPr/>
        <a:lstStyle/>
        <a:p>
          <a:endParaRPr lang="it-IT"/>
        </a:p>
      </dgm:t>
    </dgm:pt>
    <dgm:pt modelId="{806D877B-E7F2-454B-90B1-AFB9B675ADE6}" type="sibTrans" cxnId="{76EA9731-EE9E-4D03-9606-C42A8F33FCC5}">
      <dgm:prSet/>
      <dgm:spPr/>
      <dgm:t>
        <a:bodyPr/>
        <a:lstStyle/>
        <a:p>
          <a:endParaRPr lang="it-IT"/>
        </a:p>
      </dgm:t>
    </dgm:pt>
    <dgm:pt modelId="{784E3AD9-3343-4AD5-9E8A-DFADFD0489BC}">
      <dgm:prSet phldrT="[Testo]" custT="1"/>
      <dgm:spPr/>
      <dgm:t>
        <a:bodyPr anchor="ctr"/>
        <a:lstStyle/>
        <a:p>
          <a:pPr algn="just"/>
          <a:r>
            <a:rPr lang="it-IT" sz="2000" dirty="0" smtClean="0"/>
            <a:t>Costi del personale</a:t>
          </a:r>
        </a:p>
      </dgm:t>
    </dgm:pt>
    <dgm:pt modelId="{F0F6ED07-CB84-49F0-AA84-41D50E3BB93B}" type="parTrans" cxnId="{F7F38054-5E2C-4B91-BBAE-A26E516A2779}">
      <dgm:prSet/>
      <dgm:spPr/>
      <dgm:t>
        <a:bodyPr/>
        <a:lstStyle/>
        <a:p>
          <a:endParaRPr lang="it-IT"/>
        </a:p>
      </dgm:t>
    </dgm:pt>
    <dgm:pt modelId="{7CA6C7C5-71FF-43DB-A8E5-4197F2FF5A40}" type="sibTrans" cxnId="{F7F38054-5E2C-4B91-BBAE-A26E516A2779}">
      <dgm:prSet/>
      <dgm:spPr/>
      <dgm:t>
        <a:bodyPr/>
        <a:lstStyle/>
        <a:p>
          <a:endParaRPr lang="it-IT"/>
        </a:p>
      </dgm:t>
    </dgm:pt>
    <dgm:pt modelId="{E655FF6A-417C-4CB2-AF15-DAC814426C31}">
      <dgm:prSet phldrT="[Testo]" custT="1"/>
      <dgm:spPr/>
      <dgm:t>
        <a:bodyPr anchor="ctr"/>
        <a:lstStyle/>
        <a:p>
          <a:pPr algn="just"/>
          <a:r>
            <a:rPr lang="it-IT" sz="2000" dirty="0" smtClean="0"/>
            <a:t>Costi di missioni e trasferte</a:t>
          </a:r>
          <a:endParaRPr lang="it-IT" sz="2000" dirty="0"/>
        </a:p>
      </dgm:t>
    </dgm:pt>
    <dgm:pt modelId="{BC8DF57E-DA70-436D-B4B3-CD39C1C1FB19}" type="parTrans" cxnId="{BF2C5C81-BD62-425B-9E6F-A379166E5981}">
      <dgm:prSet/>
      <dgm:spPr/>
      <dgm:t>
        <a:bodyPr/>
        <a:lstStyle/>
        <a:p>
          <a:endParaRPr lang="it-IT"/>
        </a:p>
      </dgm:t>
    </dgm:pt>
    <dgm:pt modelId="{3ABDD5B6-730A-4A6D-BC97-7F31E701A68C}" type="sibTrans" cxnId="{BF2C5C81-BD62-425B-9E6F-A379166E5981}">
      <dgm:prSet/>
      <dgm:spPr/>
      <dgm:t>
        <a:bodyPr/>
        <a:lstStyle/>
        <a:p>
          <a:endParaRPr lang="it-IT"/>
        </a:p>
      </dgm:t>
    </dgm:pt>
    <dgm:pt modelId="{431E6D71-C654-49AC-AB43-704CEF93C09E}">
      <dgm:prSet custT="1"/>
      <dgm:spPr/>
      <dgm:t>
        <a:bodyPr anchor="ctr"/>
        <a:lstStyle/>
        <a:p>
          <a:pPr algn="just"/>
          <a:r>
            <a:rPr lang="it-IT" sz="2000" dirty="0" smtClean="0"/>
            <a:t>Acquisizione di Servizi </a:t>
          </a:r>
          <a:r>
            <a:rPr lang="it-IT" sz="2000" smtClean="0"/>
            <a:t>e </a:t>
          </a:r>
          <a:r>
            <a:rPr lang="it-IT" sz="2000" smtClean="0"/>
            <a:t>Consulenze</a:t>
          </a:r>
          <a:endParaRPr lang="it-IT" sz="2000" dirty="0"/>
        </a:p>
      </dgm:t>
    </dgm:pt>
    <dgm:pt modelId="{1E95A950-C0B1-464F-B3B8-B66267B5DA1F}" type="parTrans" cxnId="{7C331A35-87B5-43A9-B7F3-44257EFC0640}">
      <dgm:prSet/>
      <dgm:spPr/>
      <dgm:t>
        <a:bodyPr/>
        <a:lstStyle/>
        <a:p>
          <a:endParaRPr lang="it-IT"/>
        </a:p>
      </dgm:t>
    </dgm:pt>
    <dgm:pt modelId="{673F9C45-837D-49D0-A2EF-25F43858EFF9}" type="sibTrans" cxnId="{7C331A35-87B5-43A9-B7F3-44257EFC0640}">
      <dgm:prSet/>
      <dgm:spPr/>
      <dgm:t>
        <a:bodyPr/>
        <a:lstStyle/>
        <a:p>
          <a:endParaRPr lang="it-IT"/>
        </a:p>
      </dgm:t>
    </dgm:pt>
    <dgm:pt modelId="{AD3C2CDA-49E5-4C21-893B-C64168EA039A}">
      <dgm:prSet custT="1"/>
      <dgm:spPr/>
      <dgm:t>
        <a:bodyPr anchor="ctr"/>
        <a:lstStyle/>
        <a:p>
          <a:pPr algn="just"/>
          <a:r>
            <a:rPr lang="it-IT" sz="2000" dirty="0" smtClean="0"/>
            <a:t>Costi per la costruzione di prototipi in contesto aziendale</a:t>
          </a:r>
          <a:endParaRPr lang="it-IT" sz="2000" dirty="0"/>
        </a:p>
      </dgm:t>
    </dgm:pt>
    <dgm:pt modelId="{42BBFD73-11FF-4446-9BFF-DD17696C0638}" type="parTrans" cxnId="{495C2EFB-5776-45ED-ACD8-F610681ABBC3}">
      <dgm:prSet/>
      <dgm:spPr/>
      <dgm:t>
        <a:bodyPr/>
        <a:lstStyle/>
        <a:p>
          <a:endParaRPr lang="it-IT"/>
        </a:p>
      </dgm:t>
    </dgm:pt>
    <dgm:pt modelId="{27B96C5A-2537-4E9B-951A-EF2CAC3B192D}" type="sibTrans" cxnId="{495C2EFB-5776-45ED-ACD8-F610681ABBC3}">
      <dgm:prSet/>
      <dgm:spPr/>
      <dgm:t>
        <a:bodyPr/>
        <a:lstStyle/>
        <a:p>
          <a:endParaRPr lang="it-IT"/>
        </a:p>
      </dgm:t>
    </dgm:pt>
    <dgm:pt modelId="{32BACEA8-1C3E-4A72-82D9-5C06201C35AF}">
      <dgm:prSet custT="1"/>
      <dgm:spPr/>
      <dgm:t>
        <a:bodyPr anchor="ctr"/>
        <a:lstStyle/>
        <a:p>
          <a:pPr algn="just"/>
          <a:r>
            <a:rPr lang="it-IT" sz="2000" dirty="0" smtClean="0"/>
            <a:t>Beni durevoli (solo ammortamento)</a:t>
          </a:r>
          <a:endParaRPr lang="it-IT" sz="2000" dirty="0"/>
        </a:p>
      </dgm:t>
    </dgm:pt>
    <dgm:pt modelId="{93DBF606-A5B4-414D-BEFD-1D2A07F3EA11}" type="parTrans" cxnId="{0CC0ACD9-7C0E-479E-A209-102D845A1121}">
      <dgm:prSet/>
      <dgm:spPr/>
      <dgm:t>
        <a:bodyPr/>
        <a:lstStyle/>
        <a:p>
          <a:endParaRPr lang="it-IT"/>
        </a:p>
      </dgm:t>
    </dgm:pt>
    <dgm:pt modelId="{ABAF1617-193B-46C2-8CA4-A03158E457A7}" type="sibTrans" cxnId="{0CC0ACD9-7C0E-479E-A209-102D845A1121}">
      <dgm:prSet/>
      <dgm:spPr/>
      <dgm:t>
        <a:bodyPr/>
        <a:lstStyle/>
        <a:p>
          <a:endParaRPr lang="it-IT"/>
        </a:p>
      </dgm:t>
    </dgm:pt>
    <dgm:pt modelId="{C0ED7B66-EBCF-448D-955F-8B9028372522}">
      <dgm:prSet custT="1"/>
      <dgm:spPr/>
      <dgm:t>
        <a:bodyPr anchor="ctr"/>
        <a:lstStyle/>
        <a:p>
          <a:pPr algn="just"/>
          <a:r>
            <a:rPr lang="it-IT" sz="2000" dirty="0" smtClean="0"/>
            <a:t>Materiali di consumo (incluso materiale a perdere)</a:t>
          </a:r>
          <a:endParaRPr lang="it-IT" sz="2000" dirty="0"/>
        </a:p>
      </dgm:t>
    </dgm:pt>
    <dgm:pt modelId="{B4CE9B60-E72A-4C29-9E62-1328E42E8765}" type="parTrans" cxnId="{C6285015-5AE8-490E-A15F-6433E7F9FA57}">
      <dgm:prSet/>
      <dgm:spPr/>
      <dgm:t>
        <a:bodyPr/>
        <a:lstStyle/>
        <a:p>
          <a:endParaRPr lang="it-IT"/>
        </a:p>
      </dgm:t>
    </dgm:pt>
    <dgm:pt modelId="{CBEE3CC1-9D9F-4003-8015-67C56FE17AE2}" type="sibTrans" cxnId="{C6285015-5AE8-490E-A15F-6433E7F9FA57}">
      <dgm:prSet/>
      <dgm:spPr/>
      <dgm:t>
        <a:bodyPr/>
        <a:lstStyle/>
        <a:p>
          <a:endParaRPr lang="it-IT"/>
        </a:p>
      </dgm:t>
    </dgm:pt>
    <dgm:pt modelId="{6530769B-1EED-4C0E-96F3-0E92DBDA4008}">
      <dgm:prSet custT="1"/>
      <dgm:spPr/>
      <dgm:t>
        <a:bodyPr anchor="ctr"/>
        <a:lstStyle/>
        <a:p>
          <a:pPr algn="just"/>
          <a:r>
            <a:rPr lang="it-IT" sz="2000" dirty="0" smtClean="0"/>
            <a:t>Noleggi</a:t>
          </a:r>
          <a:endParaRPr lang="it-IT" sz="2000" dirty="0"/>
        </a:p>
      </dgm:t>
    </dgm:pt>
    <dgm:pt modelId="{7D8EEB04-2D83-441D-9CDC-145CC4D2554B}" type="parTrans" cxnId="{E9E2F247-9D30-441B-BAE9-A1E5DB51EE6C}">
      <dgm:prSet/>
      <dgm:spPr/>
      <dgm:t>
        <a:bodyPr/>
        <a:lstStyle/>
        <a:p>
          <a:endParaRPr lang="it-IT"/>
        </a:p>
      </dgm:t>
    </dgm:pt>
    <dgm:pt modelId="{042CE7ED-0363-4779-8590-168A900BD8ED}" type="sibTrans" cxnId="{E9E2F247-9D30-441B-BAE9-A1E5DB51EE6C}">
      <dgm:prSet/>
      <dgm:spPr/>
      <dgm:t>
        <a:bodyPr/>
        <a:lstStyle/>
        <a:p>
          <a:endParaRPr lang="it-IT"/>
        </a:p>
      </dgm:t>
    </dgm:pt>
    <dgm:pt modelId="{0DC19C23-3327-462C-931B-FCF59C299CF9}" type="pres">
      <dgm:prSet presAssocID="{A4AAB31F-EFF1-46AD-B21A-75629A876732}" presName="vert0" presStyleCnt="0">
        <dgm:presLayoutVars>
          <dgm:dir/>
          <dgm:animOne val="branch"/>
          <dgm:animLvl val="lvl"/>
        </dgm:presLayoutVars>
      </dgm:prSet>
      <dgm:spPr/>
      <dgm:t>
        <a:bodyPr/>
        <a:lstStyle/>
        <a:p>
          <a:endParaRPr lang="it-IT"/>
        </a:p>
      </dgm:t>
    </dgm:pt>
    <dgm:pt modelId="{64C4B3A5-7910-4852-8EFF-93A91FC51AB5}" type="pres">
      <dgm:prSet presAssocID="{39B7C451-B886-430D-9B25-91604DD068D4}" presName="thickLine" presStyleLbl="alignNode1" presStyleIdx="0" presStyleCnt="1"/>
      <dgm:spPr/>
      <dgm:t>
        <a:bodyPr/>
        <a:lstStyle/>
        <a:p>
          <a:endParaRPr lang="it-IT"/>
        </a:p>
      </dgm:t>
    </dgm:pt>
    <dgm:pt modelId="{41F55237-9FBF-41A0-83AE-46BAD734087A}" type="pres">
      <dgm:prSet presAssocID="{39B7C451-B886-430D-9B25-91604DD068D4}" presName="horz1" presStyleCnt="0"/>
      <dgm:spPr/>
      <dgm:t>
        <a:bodyPr/>
        <a:lstStyle/>
        <a:p>
          <a:endParaRPr lang="it-IT"/>
        </a:p>
      </dgm:t>
    </dgm:pt>
    <dgm:pt modelId="{E25F38EA-9A65-4EC9-BA0D-C3FB10C604D3}" type="pres">
      <dgm:prSet presAssocID="{39B7C451-B886-430D-9B25-91604DD068D4}" presName="tx1" presStyleLbl="revTx" presStyleIdx="0" presStyleCnt="8" custAng="10800000"/>
      <dgm:spPr/>
      <dgm:t>
        <a:bodyPr/>
        <a:lstStyle/>
        <a:p>
          <a:endParaRPr lang="it-IT"/>
        </a:p>
      </dgm:t>
    </dgm:pt>
    <dgm:pt modelId="{8750E07C-49C2-4613-9839-527FAA467D69}" type="pres">
      <dgm:prSet presAssocID="{39B7C451-B886-430D-9B25-91604DD068D4}" presName="vert1" presStyleCnt="0"/>
      <dgm:spPr/>
      <dgm:t>
        <a:bodyPr/>
        <a:lstStyle/>
        <a:p>
          <a:endParaRPr lang="it-IT"/>
        </a:p>
      </dgm:t>
    </dgm:pt>
    <dgm:pt modelId="{71AB0A70-0488-47EA-9159-868FB859C197}" type="pres">
      <dgm:prSet presAssocID="{784E3AD9-3343-4AD5-9E8A-DFADFD0489BC}" presName="vertSpace2a" presStyleCnt="0"/>
      <dgm:spPr/>
      <dgm:t>
        <a:bodyPr/>
        <a:lstStyle/>
        <a:p>
          <a:endParaRPr lang="it-IT"/>
        </a:p>
      </dgm:t>
    </dgm:pt>
    <dgm:pt modelId="{594D8531-A59B-46AC-92BE-EDEB5E26B5CB}" type="pres">
      <dgm:prSet presAssocID="{784E3AD9-3343-4AD5-9E8A-DFADFD0489BC}" presName="horz2" presStyleCnt="0"/>
      <dgm:spPr/>
      <dgm:t>
        <a:bodyPr/>
        <a:lstStyle/>
        <a:p>
          <a:endParaRPr lang="it-IT"/>
        </a:p>
      </dgm:t>
    </dgm:pt>
    <dgm:pt modelId="{C869303D-567C-421F-AC99-F8FC529F01D3}" type="pres">
      <dgm:prSet presAssocID="{784E3AD9-3343-4AD5-9E8A-DFADFD0489BC}" presName="horzSpace2" presStyleCnt="0"/>
      <dgm:spPr/>
      <dgm:t>
        <a:bodyPr/>
        <a:lstStyle/>
        <a:p>
          <a:endParaRPr lang="it-IT"/>
        </a:p>
      </dgm:t>
    </dgm:pt>
    <dgm:pt modelId="{4803F0C6-DF1F-40C4-A05B-798776E819A5}" type="pres">
      <dgm:prSet presAssocID="{784E3AD9-3343-4AD5-9E8A-DFADFD0489BC}" presName="tx2" presStyleLbl="revTx" presStyleIdx="1" presStyleCnt="8"/>
      <dgm:spPr/>
      <dgm:t>
        <a:bodyPr/>
        <a:lstStyle/>
        <a:p>
          <a:endParaRPr lang="it-IT"/>
        </a:p>
      </dgm:t>
    </dgm:pt>
    <dgm:pt modelId="{184E371C-49B6-42C1-8CE4-CCE380A7D157}" type="pres">
      <dgm:prSet presAssocID="{784E3AD9-3343-4AD5-9E8A-DFADFD0489BC}" presName="vert2" presStyleCnt="0"/>
      <dgm:spPr/>
      <dgm:t>
        <a:bodyPr/>
        <a:lstStyle/>
        <a:p>
          <a:endParaRPr lang="it-IT"/>
        </a:p>
      </dgm:t>
    </dgm:pt>
    <dgm:pt modelId="{4EFF682B-F174-415E-8757-9E599493C376}" type="pres">
      <dgm:prSet presAssocID="{784E3AD9-3343-4AD5-9E8A-DFADFD0489BC}" presName="thinLine2b" presStyleLbl="callout" presStyleIdx="0" presStyleCnt="7"/>
      <dgm:spPr/>
      <dgm:t>
        <a:bodyPr/>
        <a:lstStyle/>
        <a:p>
          <a:endParaRPr lang="it-IT"/>
        </a:p>
      </dgm:t>
    </dgm:pt>
    <dgm:pt modelId="{113D3B00-676E-42A6-A37E-5A9DA5DEBEEC}" type="pres">
      <dgm:prSet presAssocID="{784E3AD9-3343-4AD5-9E8A-DFADFD0489BC}" presName="vertSpace2b" presStyleCnt="0"/>
      <dgm:spPr/>
      <dgm:t>
        <a:bodyPr/>
        <a:lstStyle/>
        <a:p>
          <a:endParaRPr lang="it-IT"/>
        </a:p>
      </dgm:t>
    </dgm:pt>
    <dgm:pt modelId="{72EADFDD-3C5B-4E9E-B3CD-774D3D07324D}" type="pres">
      <dgm:prSet presAssocID="{E655FF6A-417C-4CB2-AF15-DAC814426C31}" presName="horz2" presStyleCnt="0"/>
      <dgm:spPr/>
      <dgm:t>
        <a:bodyPr/>
        <a:lstStyle/>
        <a:p>
          <a:endParaRPr lang="it-IT"/>
        </a:p>
      </dgm:t>
    </dgm:pt>
    <dgm:pt modelId="{1C9B8EF8-27DD-4BF9-AFDA-C08648DD6A13}" type="pres">
      <dgm:prSet presAssocID="{E655FF6A-417C-4CB2-AF15-DAC814426C31}" presName="horzSpace2" presStyleCnt="0"/>
      <dgm:spPr/>
      <dgm:t>
        <a:bodyPr/>
        <a:lstStyle/>
        <a:p>
          <a:endParaRPr lang="it-IT"/>
        </a:p>
      </dgm:t>
    </dgm:pt>
    <dgm:pt modelId="{D9ACFC92-9FAE-4ACE-9015-55E7625BC40B}" type="pres">
      <dgm:prSet presAssocID="{E655FF6A-417C-4CB2-AF15-DAC814426C31}" presName="tx2" presStyleLbl="revTx" presStyleIdx="2" presStyleCnt="8"/>
      <dgm:spPr/>
      <dgm:t>
        <a:bodyPr/>
        <a:lstStyle/>
        <a:p>
          <a:endParaRPr lang="it-IT"/>
        </a:p>
      </dgm:t>
    </dgm:pt>
    <dgm:pt modelId="{1BBA1D3D-E4BA-43D9-9D77-8E3D21BFDB15}" type="pres">
      <dgm:prSet presAssocID="{E655FF6A-417C-4CB2-AF15-DAC814426C31}" presName="vert2" presStyleCnt="0"/>
      <dgm:spPr/>
      <dgm:t>
        <a:bodyPr/>
        <a:lstStyle/>
        <a:p>
          <a:endParaRPr lang="it-IT"/>
        </a:p>
      </dgm:t>
    </dgm:pt>
    <dgm:pt modelId="{45FD1D4C-CF8E-44B1-80B1-86B581B926FD}" type="pres">
      <dgm:prSet presAssocID="{E655FF6A-417C-4CB2-AF15-DAC814426C31}" presName="thinLine2b" presStyleLbl="callout" presStyleIdx="1" presStyleCnt="7"/>
      <dgm:spPr/>
      <dgm:t>
        <a:bodyPr/>
        <a:lstStyle/>
        <a:p>
          <a:endParaRPr lang="it-IT"/>
        </a:p>
      </dgm:t>
    </dgm:pt>
    <dgm:pt modelId="{77227C91-945E-45CC-8A33-1C65C2758B20}" type="pres">
      <dgm:prSet presAssocID="{E655FF6A-417C-4CB2-AF15-DAC814426C31}" presName="vertSpace2b" presStyleCnt="0"/>
      <dgm:spPr/>
      <dgm:t>
        <a:bodyPr/>
        <a:lstStyle/>
        <a:p>
          <a:endParaRPr lang="it-IT"/>
        </a:p>
      </dgm:t>
    </dgm:pt>
    <dgm:pt modelId="{7A82E5CA-5035-4E33-8601-3FB59140BDDB}" type="pres">
      <dgm:prSet presAssocID="{431E6D71-C654-49AC-AB43-704CEF93C09E}" presName="horz2" presStyleCnt="0"/>
      <dgm:spPr/>
      <dgm:t>
        <a:bodyPr/>
        <a:lstStyle/>
        <a:p>
          <a:endParaRPr lang="it-IT"/>
        </a:p>
      </dgm:t>
    </dgm:pt>
    <dgm:pt modelId="{1B70F8F9-63B6-4DD6-9E90-24DA12E9A190}" type="pres">
      <dgm:prSet presAssocID="{431E6D71-C654-49AC-AB43-704CEF93C09E}" presName="horzSpace2" presStyleCnt="0"/>
      <dgm:spPr/>
      <dgm:t>
        <a:bodyPr/>
        <a:lstStyle/>
        <a:p>
          <a:endParaRPr lang="it-IT"/>
        </a:p>
      </dgm:t>
    </dgm:pt>
    <dgm:pt modelId="{6CD3DE0C-F98C-4BE0-9D53-5D77F574C0C4}" type="pres">
      <dgm:prSet presAssocID="{431E6D71-C654-49AC-AB43-704CEF93C09E}" presName="tx2" presStyleLbl="revTx" presStyleIdx="3" presStyleCnt="8"/>
      <dgm:spPr/>
      <dgm:t>
        <a:bodyPr/>
        <a:lstStyle/>
        <a:p>
          <a:endParaRPr lang="it-IT"/>
        </a:p>
      </dgm:t>
    </dgm:pt>
    <dgm:pt modelId="{083F801F-4C28-4F35-9034-F45B0ED9B4B4}" type="pres">
      <dgm:prSet presAssocID="{431E6D71-C654-49AC-AB43-704CEF93C09E}" presName="vert2" presStyleCnt="0"/>
      <dgm:spPr/>
      <dgm:t>
        <a:bodyPr/>
        <a:lstStyle/>
        <a:p>
          <a:endParaRPr lang="it-IT"/>
        </a:p>
      </dgm:t>
    </dgm:pt>
    <dgm:pt modelId="{FEC2DDE7-7C8C-4300-9626-9DE178DD382F}" type="pres">
      <dgm:prSet presAssocID="{431E6D71-C654-49AC-AB43-704CEF93C09E}" presName="thinLine2b" presStyleLbl="callout" presStyleIdx="2" presStyleCnt="7"/>
      <dgm:spPr/>
      <dgm:t>
        <a:bodyPr/>
        <a:lstStyle/>
        <a:p>
          <a:endParaRPr lang="it-IT"/>
        </a:p>
      </dgm:t>
    </dgm:pt>
    <dgm:pt modelId="{C782C77F-47E2-42C0-9106-A396799D0C66}" type="pres">
      <dgm:prSet presAssocID="{431E6D71-C654-49AC-AB43-704CEF93C09E}" presName="vertSpace2b" presStyleCnt="0"/>
      <dgm:spPr/>
      <dgm:t>
        <a:bodyPr/>
        <a:lstStyle/>
        <a:p>
          <a:endParaRPr lang="it-IT"/>
        </a:p>
      </dgm:t>
    </dgm:pt>
    <dgm:pt modelId="{40778ED5-CDB9-496E-A035-858551F52313}" type="pres">
      <dgm:prSet presAssocID="{AD3C2CDA-49E5-4C21-893B-C64168EA039A}" presName="horz2" presStyleCnt="0"/>
      <dgm:spPr/>
    </dgm:pt>
    <dgm:pt modelId="{EDD6B7F3-F9C4-4991-A71F-A28CFE83580F}" type="pres">
      <dgm:prSet presAssocID="{AD3C2CDA-49E5-4C21-893B-C64168EA039A}" presName="horzSpace2" presStyleCnt="0"/>
      <dgm:spPr/>
    </dgm:pt>
    <dgm:pt modelId="{B08CF55A-F82E-4D4F-8455-0C5F4A665CEA}" type="pres">
      <dgm:prSet presAssocID="{AD3C2CDA-49E5-4C21-893B-C64168EA039A}" presName="tx2" presStyleLbl="revTx" presStyleIdx="4" presStyleCnt="8"/>
      <dgm:spPr/>
      <dgm:t>
        <a:bodyPr/>
        <a:lstStyle/>
        <a:p>
          <a:endParaRPr lang="it-IT"/>
        </a:p>
      </dgm:t>
    </dgm:pt>
    <dgm:pt modelId="{BFE04EB7-3132-48E7-9C46-2F302D655645}" type="pres">
      <dgm:prSet presAssocID="{AD3C2CDA-49E5-4C21-893B-C64168EA039A}" presName="vert2" presStyleCnt="0"/>
      <dgm:spPr/>
    </dgm:pt>
    <dgm:pt modelId="{10D05D06-7662-4961-AD13-C3B0BF9F958A}" type="pres">
      <dgm:prSet presAssocID="{AD3C2CDA-49E5-4C21-893B-C64168EA039A}" presName="thinLine2b" presStyleLbl="callout" presStyleIdx="3" presStyleCnt="7"/>
      <dgm:spPr/>
    </dgm:pt>
    <dgm:pt modelId="{C7994125-4CE5-4308-95B9-0C829FB72964}" type="pres">
      <dgm:prSet presAssocID="{AD3C2CDA-49E5-4C21-893B-C64168EA039A}" presName="vertSpace2b" presStyleCnt="0"/>
      <dgm:spPr/>
    </dgm:pt>
    <dgm:pt modelId="{23B8991A-C986-4641-BB90-FC70F92707E7}" type="pres">
      <dgm:prSet presAssocID="{32BACEA8-1C3E-4A72-82D9-5C06201C35AF}" presName="horz2" presStyleCnt="0"/>
      <dgm:spPr/>
    </dgm:pt>
    <dgm:pt modelId="{ABF62BDB-9BE0-4C59-8B9B-D0CF99552387}" type="pres">
      <dgm:prSet presAssocID="{32BACEA8-1C3E-4A72-82D9-5C06201C35AF}" presName="horzSpace2" presStyleCnt="0"/>
      <dgm:spPr/>
    </dgm:pt>
    <dgm:pt modelId="{C374D3E9-5245-49F6-967F-958B73CE9E79}" type="pres">
      <dgm:prSet presAssocID="{32BACEA8-1C3E-4A72-82D9-5C06201C35AF}" presName="tx2" presStyleLbl="revTx" presStyleIdx="5" presStyleCnt="8"/>
      <dgm:spPr/>
      <dgm:t>
        <a:bodyPr/>
        <a:lstStyle/>
        <a:p>
          <a:endParaRPr lang="it-IT"/>
        </a:p>
      </dgm:t>
    </dgm:pt>
    <dgm:pt modelId="{78086BE2-F1DD-4972-AEC1-706F226B18A8}" type="pres">
      <dgm:prSet presAssocID="{32BACEA8-1C3E-4A72-82D9-5C06201C35AF}" presName="vert2" presStyleCnt="0"/>
      <dgm:spPr/>
    </dgm:pt>
    <dgm:pt modelId="{DC4AB877-3096-4093-B3AD-8CBC7D111002}" type="pres">
      <dgm:prSet presAssocID="{32BACEA8-1C3E-4A72-82D9-5C06201C35AF}" presName="thinLine2b" presStyleLbl="callout" presStyleIdx="4" presStyleCnt="7"/>
      <dgm:spPr/>
    </dgm:pt>
    <dgm:pt modelId="{88E79E9F-9201-49AD-A7A8-1CAE6065D653}" type="pres">
      <dgm:prSet presAssocID="{32BACEA8-1C3E-4A72-82D9-5C06201C35AF}" presName="vertSpace2b" presStyleCnt="0"/>
      <dgm:spPr/>
    </dgm:pt>
    <dgm:pt modelId="{A447F2D3-ACC7-4EF2-9724-A1DC9C5CAA54}" type="pres">
      <dgm:prSet presAssocID="{C0ED7B66-EBCF-448D-955F-8B9028372522}" presName="horz2" presStyleCnt="0"/>
      <dgm:spPr/>
    </dgm:pt>
    <dgm:pt modelId="{F736F8CA-5632-4044-B003-B19A97CF3ECC}" type="pres">
      <dgm:prSet presAssocID="{C0ED7B66-EBCF-448D-955F-8B9028372522}" presName="horzSpace2" presStyleCnt="0"/>
      <dgm:spPr/>
    </dgm:pt>
    <dgm:pt modelId="{CA3B44AC-D7EA-4C11-AD78-B75F1364E8B2}" type="pres">
      <dgm:prSet presAssocID="{C0ED7B66-EBCF-448D-955F-8B9028372522}" presName="tx2" presStyleLbl="revTx" presStyleIdx="6" presStyleCnt="8"/>
      <dgm:spPr/>
      <dgm:t>
        <a:bodyPr/>
        <a:lstStyle/>
        <a:p>
          <a:endParaRPr lang="it-IT"/>
        </a:p>
      </dgm:t>
    </dgm:pt>
    <dgm:pt modelId="{A3F9D479-790F-4347-94AF-E4F074816C2F}" type="pres">
      <dgm:prSet presAssocID="{C0ED7B66-EBCF-448D-955F-8B9028372522}" presName="vert2" presStyleCnt="0"/>
      <dgm:spPr/>
    </dgm:pt>
    <dgm:pt modelId="{8011C683-1554-48A7-9BB1-B98346CF27B7}" type="pres">
      <dgm:prSet presAssocID="{C0ED7B66-EBCF-448D-955F-8B9028372522}" presName="thinLine2b" presStyleLbl="callout" presStyleIdx="5" presStyleCnt="7"/>
      <dgm:spPr/>
    </dgm:pt>
    <dgm:pt modelId="{C367A94A-7B65-48D0-9036-6CA104D4E263}" type="pres">
      <dgm:prSet presAssocID="{C0ED7B66-EBCF-448D-955F-8B9028372522}" presName="vertSpace2b" presStyleCnt="0"/>
      <dgm:spPr/>
    </dgm:pt>
    <dgm:pt modelId="{DA98BE8D-722C-4569-90F7-F606C8CD8A23}" type="pres">
      <dgm:prSet presAssocID="{6530769B-1EED-4C0E-96F3-0E92DBDA4008}" presName="horz2" presStyleCnt="0"/>
      <dgm:spPr/>
    </dgm:pt>
    <dgm:pt modelId="{2BD643DB-75E7-44A8-9C39-DEBDCEEDC982}" type="pres">
      <dgm:prSet presAssocID="{6530769B-1EED-4C0E-96F3-0E92DBDA4008}" presName="horzSpace2" presStyleCnt="0"/>
      <dgm:spPr/>
    </dgm:pt>
    <dgm:pt modelId="{15E7280C-1D8C-47C9-9CE3-B34892FB9026}" type="pres">
      <dgm:prSet presAssocID="{6530769B-1EED-4C0E-96F3-0E92DBDA4008}" presName="tx2" presStyleLbl="revTx" presStyleIdx="7" presStyleCnt="8"/>
      <dgm:spPr/>
      <dgm:t>
        <a:bodyPr/>
        <a:lstStyle/>
        <a:p>
          <a:endParaRPr lang="it-IT"/>
        </a:p>
      </dgm:t>
    </dgm:pt>
    <dgm:pt modelId="{29077F23-9AF7-4BAD-AF58-352C7B981388}" type="pres">
      <dgm:prSet presAssocID="{6530769B-1EED-4C0E-96F3-0E92DBDA4008}" presName="vert2" presStyleCnt="0"/>
      <dgm:spPr/>
    </dgm:pt>
    <dgm:pt modelId="{FD9D86A7-2159-4B02-A38E-05F4E5CA5D40}" type="pres">
      <dgm:prSet presAssocID="{6530769B-1EED-4C0E-96F3-0E92DBDA4008}" presName="thinLine2b" presStyleLbl="callout" presStyleIdx="6" presStyleCnt="7"/>
      <dgm:spPr/>
    </dgm:pt>
    <dgm:pt modelId="{2D213CE5-EDD7-4532-96CF-B4CD993FACB0}" type="pres">
      <dgm:prSet presAssocID="{6530769B-1EED-4C0E-96F3-0E92DBDA4008}" presName="vertSpace2b" presStyleCnt="0"/>
      <dgm:spPr/>
    </dgm:pt>
  </dgm:ptLst>
  <dgm:cxnLst>
    <dgm:cxn modelId="{4CC1B5D5-6DA1-401C-94E4-3F9FE94A8E2A}" type="presOf" srcId="{C0ED7B66-EBCF-448D-955F-8B9028372522}" destId="{CA3B44AC-D7EA-4C11-AD78-B75F1364E8B2}" srcOrd="0" destOrd="0" presId="urn:microsoft.com/office/officeart/2008/layout/LinedList"/>
    <dgm:cxn modelId="{495C2EFB-5776-45ED-ACD8-F610681ABBC3}" srcId="{39B7C451-B886-430D-9B25-91604DD068D4}" destId="{AD3C2CDA-49E5-4C21-893B-C64168EA039A}" srcOrd="3" destOrd="0" parTransId="{42BBFD73-11FF-4446-9BFF-DD17696C0638}" sibTransId="{27B96C5A-2537-4E9B-951A-EF2CAC3B192D}"/>
    <dgm:cxn modelId="{37BA217D-AED8-4246-8DB4-F805FD010A1F}" type="presOf" srcId="{784E3AD9-3343-4AD5-9E8A-DFADFD0489BC}" destId="{4803F0C6-DF1F-40C4-A05B-798776E819A5}" srcOrd="0" destOrd="0" presId="urn:microsoft.com/office/officeart/2008/layout/LinedList"/>
    <dgm:cxn modelId="{E4E3C690-8387-4A7B-B3F3-485D1DF25EA9}" type="presOf" srcId="{6530769B-1EED-4C0E-96F3-0E92DBDA4008}" destId="{15E7280C-1D8C-47C9-9CE3-B34892FB9026}" srcOrd="0" destOrd="0" presId="urn:microsoft.com/office/officeart/2008/layout/LinedList"/>
    <dgm:cxn modelId="{BF2C5C81-BD62-425B-9E6F-A379166E5981}" srcId="{39B7C451-B886-430D-9B25-91604DD068D4}" destId="{E655FF6A-417C-4CB2-AF15-DAC814426C31}" srcOrd="1" destOrd="0" parTransId="{BC8DF57E-DA70-436D-B4B3-CD39C1C1FB19}" sibTransId="{3ABDD5B6-730A-4A6D-BC97-7F31E701A68C}"/>
    <dgm:cxn modelId="{E9E2F247-9D30-441B-BAE9-A1E5DB51EE6C}" srcId="{39B7C451-B886-430D-9B25-91604DD068D4}" destId="{6530769B-1EED-4C0E-96F3-0E92DBDA4008}" srcOrd="6" destOrd="0" parTransId="{7D8EEB04-2D83-441D-9CDC-145CC4D2554B}" sibTransId="{042CE7ED-0363-4779-8590-168A900BD8ED}"/>
    <dgm:cxn modelId="{854A391E-A051-4FD7-AD76-A96EF8EE4F36}" type="presOf" srcId="{AD3C2CDA-49E5-4C21-893B-C64168EA039A}" destId="{B08CF55A-F82E-4D4F-8455-0C5F4A665CEA}" srcOrd="0" destOrd="0" presId="urn:microsoft.com/office/officeart/2008/layout/LinedList"/>
    <dgm:cxn modelId="{87BD40CB-BEB3-4E44-8163-4CB118B22414}" type="presOf" srcId="{32BACEA8-1C3E-4A72-82D9-5C06201C35AF}" destId="{C374D3E9-5245-49F6-967F-958B73CE9E79}" srcOrd="0" destOrd="0" presId="urn:microsoft.com/office/officeart/2008/layout/LinedList"/>
    <dgm:cxn modelId="{0BD34232-7730-4545-B94E-D33FBA90DF60}" type="presOf" srcId="{A4AAB31F-EFF1-46AD-B21A-75629A876732}" destId="{0DC19C23-3327-462C-931B-FCF59C299CF9}" srcOrd="0" destOrd="0" presId="urn:microsoft.com/office/officeart/2008/layout/LinedList"/>
    <dgm:cxn modelId="{C6285015-5AE8-490E-A15F-6433E7F9FA57}" srcId="{39B7C451-B886-430D-9B25-91604DD068D4}" destId="{C0ED7B66-EBCF-448D-955F-8B9028372522}" srcOrd="5" destOrd="0" parTransId="{B4CE9B60-E72A-4C29-9E62-1328E42E8765}" sibTransId="{CBEE3CC1-9D9F-4003-8015-67C56FE17AE2}"/>
    <dgm:cxn modelId="{7C331A35-87B5-43A9-B7F3-44257EFC0640}" srcId="{39B7C451-B886-430D-9B25-91604DD068D4}" destId="{431E6D71-C654-49AC-AB43-704CEF93C09E}" srcOrd="2" destOrd="0" parTransId="{1E95A950-C0B1-464F-B3B8-B66267B5DA1F}" sibTransId="{673F9C45-837D-49D0-A2EF-25F43858EFF9}"/>
    <dgm:cxn modelId="{F7F38054-5E2C-4B91-BBAE-A26E516A2779}" srcId="{39B7C451-B886-430D-9B25-91604DD068D4}" destId="{784E3AD9-3343-4AD5-9E8A-DFADFD0489BC}" srcOrd="0" destOrd="0" parTransId="{F0F6ED07-CB84-49F0-AA84-41D50E3BB93B}" sibTransId="{7CA6C7C5-71FF-43DB-A8E5-4197F2FF5A40}"/>
    <dgm:cxn modelId="{555FF59D-320C-4477-A2C1-1F9F7FCDB363}" type="presOf" srcId="{39B7C451-B886-430D-9B25-91604DD068D4}" destId="{E25F38EA-9A65-4EC9-BA0D-C3FB10C604D3}" srcOrd="0" destOrd="0" presId="urn:microsoft.com/office/officeart/2008/layout/LinedList"/>
    <dgm:cxn modelId="{0CC0ACD9-7C0E-479E-A209-102D845A1121}" srcId="{39B7C451-B886-430D-9B25-91604DD068D4}" destId="{32BACEA8-1C3E-4A72-82D9-5C06201C35AF}" srcOrd="4" destOrd="0" parTransId="{93DBF606-A5B4-414D-BEFD-1D2A07F3EA11}" sibTransId="{ABAF1617-193B-46C2-8CA4-A03158E457A7}"/>
    <dgm:cxn modelId="{765BFFD8-F8DC-447E-8A46-B62A2A0A8BF6}" type="presOf" srcId="{E655FF6A-417C-4CB2-AF15-DAC814426C31}" destId="{D9ACFC92-9FAE-4ACE-9015-55E7625BC40B}" srcOrd="0" destOrd="0" presId="urn:microsoft.com/office/officeart/2008/layout/LinedList"/>
    <dgm:cxn modelId="{76EA9731-EE9E-4D03-9606-C42A8F33FCC5}" srcId="{A4AAB31F-EFF1-46AD-B21A-75629A876732}" destId="{39B7C451-B886-430D-9B25-91604DD068D4}" srcOrd="0" destOrd="0" parTransId="{87595867-B545-46B5-960B-830A9E120A13}" sibTransId="{806D877B-E7F2-454B-90B1-AFB9B675ADE6}"/>
    <dgm:cxn modelId="{11710B50-2510-4107-9A14-C2DB880D1CD3}" type="presOf" srcId="{431E6D71-C654-49AC-AB43-704CEF93C09E}" destId="{6CD3DE0C-F98C-4BE0-9D53-5D77F574C0C4}" srcOrd="0" destOrd="0" presId="urn:microsoft.com/office/officeart/2008/layout/LinedList"/>
    <dgm:cxn modelId="{89054AF0-D3EE-49CE-97D0-F85ED459D9A9}" type="presParOf" srcId="{0DC19C23-3327-462C-931B-FCF59C299CF9}" destId="{64C4B3A5-7910-4852-8EFF-93A91FC51AB5}" srcOrd="0" destOrd="0" presId="urn:microsoft.com/office/officeart/2008/layout/LinedList"/>
    <dgm:cxn modelId="{26B78A6D-E6D5-46E5-9F09-22926E03C3D4}" type="presParOf" srcId="{0DC19C23-3327-462C-931B-FCF59C299CF9}" destId="{41F55237-9FBF-41A0-83AE-46BAD734087A}" srcOrd="1" destOrd="0" presId="urn:microsoft.com/office/officeart/2008/layout/LinedList"/>
    <dgm:cxn modelId="{5018FC4B-F885-4B16-A2D4-D25C6A79C4FF}" type="presParOf" srcId="{41F55237-9FBF-41A0-83AE-46BAD734087A}" destId="{E25F38EA-9A65-4EC9-BA0D-C3FB10C604D3}" srcOrd="0" destOrd="0" presId="urn:microsoft.com/office/officeart/2008/layout/LinedList"/>
    <dgm:cxn modelId="{A144FA07-A57A-4C84-A2C2-B9E98FC9DA77}" type="presParOf" srcId="{41F55237-9FBF-41A0-83AE-46BAD734087A}" destId="{8750E07C-49C2-4613-9839-527FAA467D69}" srcOrd="1" destOrd="0" presId="urn:microsoft.com/office/officeart/2008/layout/LinedList"/>
    <dgm:cxn modelId="{47D91A52-799B-4E32-B9A2-3BECFB2CDF50}" type="presParOf" srcId="{8750E07C-49C2-4613-9839-527FAA467D69}" destId="{71AB0A70-0488-47EA-9159-868FB859C197}" srcOrd="0" destOrd="0" presId="urn:microsoft.com/office/officeart/2008/layout/LinedList"/>
    <dgm:cxn modelId="{979E1C53-6CC2-409D-9F68-C7BBEE6CB7E4}" type="presParOf" srcId="{8750E07C-49C2-4613-9839-527FAA467D69}" destId="{594D8531-A59B-46AC-92BE-EDEB5E26B5CB}" srcOrd="1" destOrd="0" presId="urn:microsoft.com/office/officeart/2008/layout/LinedList"/>
    <dgm:cxn modelId="{8DA2D22C-B820-4131-BE00-DFF1201F9741}" type="presParOf" srcId="{594D8531-A59B-46AC-92BE-EDEB5E26B5CB}" destId="{C869303D-567C-421F-AC99-F8FC529F01D3}" srcOrd="0" destOrd="0" presId="urn:microsoft.com/office/officeart/2008/layout/LinedList"/>
    <dgm:cxn modelId="{D5900D92-E085-485A-A406-001F20BBC732}" type="presParOf" srcId="{594D8531-A59B-46AC-92BE-EDEB5E26B5CB}" destId="{4803F0C6-DF1F-40C4-A05B-798776E819A5}" srcOrd="1" destOrd="0" presId="urn:microsoft.com/office/officeart/2008/layout/LinedList"/>
    <dgm:cxn modelId="{5CAEF230-CF64-4DE4-9F4C-1556A696B62F}" type="presParOf" srcId="{594D8531-A59B-46AC-92BE-EDEB5E26B5CB}" destId="{184E371C-49B6-42C1-8CE4-CCE380A7D157}" srcOrd="2" destOrd="0" presId="urn:microsoft.com/office/officeart/2008/layout/LinedList"/>
    <dgm:cxn modelId="{39DF1D31-6875-4113-BFA3-80B6ACABB426}" type="presParOf" srcId="{8750E07C-49C2-4613-9839-527FAA467D69}" destId="{4EFF682B-F174-415E-8757-9E599493C376}" srcOrd="2" destOrd="0" presId="urn:microsoft.com/office/officeart/2008/layout/LinedList"/>
    <dgm:cxn modelId="{348D1F55-180C-45E6-9593-4EA5068F62F7}" type="presParOf" srcId="{8750E07C-49C2-4613-9839-527FAA467D69}" destId="{113D3B00-676E-42A6-A37E-5A9DA5DEBEEC}" srcOrd="3" destOrd="0" presId="urn:microsoft.com/office/officeart/2008/layout/LinedList"/>
    <dgm:cxn modelId="{6892D7CB-EAEA-4B31-842B-2880102DD107}" type="presParOf" srcId="{8750E07C-49C2-4613-9839-527FAA467D69}" destId="{72EADFDD-3C5B-4E9E-B3CD-774D3D07324D}" srcOrd="4" destOrd="0" presId="urn:microsoft.com/office/officeart/2008/layout/LinedList"/>
    <dgm:cxn modelId="{EDBB8F85-6758-4E5B-BF9B-B3E43BF8E041}" type="presParOf" srcId="{72EADFDD-3C5B-4E9E-B3CD-774D3D07324D}" destId="{1C9B8EF8-27DD-4BF9-AFDA-C08648DD6A13}" srcOrd="0" destOrd="0" presId="urn:microsoft.com/office/officeart/2008/layout/LinedList"/>
    <dgm:cxn modelId="{897BB3F6-D60B-4664-BC3C-5046B32C3B39}" type="presParOf" srcId="{72EADFDD-3C5B-4E9E-B3CD-774D3D07324D}" destId="{D9ACFC92-9FAE-4ACE-9015-55E7625BC40B}" srcOrd="1" destOrd="0" presId="urn:microsoft.com/office/officeart/2008/layout/LinedList"/>
    <dgm:cxn modelId="{92B20DF6-C369-4BB0-85D3-E56214F7AE78}" type="presParOf" srcId="{72EADFDD-3C5B-4E9E-B3CD-774D3D07324D}" destId="{1BBA1D3D-E4BA-43D9-9D77-8E3D21BFDB15}" srcOrd="2" destOrd="0" presId="urn:microsoft.com/office/officeart/2008/layout/LinedList"/>
    <dgm:cxn modelId="{E93E0DE3-1D1D-46BA-956B-250FA0E91DD5}" type="presParOf" srcId="{8750E07C-49C2-4613-9839-527FAA467D69}" destId="{45FD1D4C-CF8E-44B1-80B1-86B581B926FD}" srcOrd="5" destOrd="0" presId="urn:microsoft.com/office/officeart/2008/layout/LinedList"/>
    <dgm:cxn modelId="{3BBF3010-C141-4664-ADD9-ED47BD22843F}" type="presParOf" srcId="{8750E07C-49C2-4613-9839-527FAA467D69}" destId="{77227C91-945E-45CC-8A33-1C65C2758B20}" srcOrd="6" destOrd="0" presId="urn:microsoft.com/office/officeart/2008/layout/LinedList"/>
    <dgm:cxn modelId="{61472262-BDEF-4B9E-98E6-930839BDE273}" type="presParOf" srcId="{8750E07C-49C2-4613-9839-527FAA467D69}" destId="{7A82E5CA-5035-4E33-8601-3FB59140BDDB}" srcOrd="7" destOrd="0" presId="urn:microsoft.com/office/officeart/2008/layout/LinedList"/>
    <dgm:cxn modelId="{3B7D5F50-EC2A-4ABB-806E-57D80834F929}" type="presParOf" srcId="{7A82E5CA-5035-4E33-8601-3FB59140BDDB}" destId="{1B70F8F9-63B6-4DD6-9E90-24DA12E9A190}" srcOrd="0" destOrd="0" presId="urn:microsoft.com/office/officeart/2008/layout/LinedList"/>
    <dgm:cxn modelId="{DE554494-083B-4537-B789-0B63BDF89FFE}" type="presParOf" srcId="{7A82E5CA-5035-4E33-8601-3FB59140BDDB}" destId="{6CD3DE0C-F98C-4BE0-9D53-5D77F574C0C4}" srcOrd="1" destOrd="0" presId="urn:microsoft.com/office/officeart/2008/layout/LinedList"/>
    <dgm:cxn modelId="{6BBA93CB-E032-4E76-B783-5407EF1637A1}" type="presParOf" srcId="{7A82E5CA-5035-4E33-8601-3FB59140BDDB}" destId="{083F801F-4C28-4F35-9034-F45B0ED9B4B4}" srcOrd="2" destOrd="0" presId="urn:microsoft.com/office/officeart/2008/layout/LinedList"/>
    <dgm:cxn modelId="{1C2ED142-5997-44CD-A2B0-5D6B644CD2B3}" type="presParOf" srcId="{8750E07C-49C2-4613-9839-527FAA467D69}" destId="{FEC2DDE7-7C8C-4300-9626-9DE178DD382F}" srcOrd="8" destOrd="0" presId="urn:microsoft.com/office/officeart/2008/layout/LinedList"/>
    <dgm:cxn modelId="{44E103B1-7E74-4054-A8D9-9FA646BDD2F0}" type="presParOf" srcId="{8750E07C-49C2-4613-9839-527FAA467D69}" destId="{C782C77F-47E2-42C0-9106-A396799D0C66}" srcOrd="9" destOrd="0" presId="urn:microsoft.com/office/officeart/2008/layout/LinedList"/>
    <dgm:cxn modelId="{30946448-8C40-49B6-9247-4C195424D1E0}" type="presParOf" srcId="{8750E07C-49C2-4613-9839-527FAA467D69}" destId="{40778ED5-CDB9-496E-A035-858551F52313}" srcOrd="10" destOrd="0" presId="urn:microsoft.com/office/officeart/2008/layout/LinedList"/>
    <dgm:cxn modelId="{E05A6308-70CA-44FA-B981-DF7D1DEE6126}" type="presParOf" srcId="{40778ED5-CDB9-496E-A035-858551F52313}" destId="{EDD6B7F3-F9C4-4991-A71F-A28CFE83580F}" srcOrd="0" destOrd="0" presId="urn:microsoft.com/office/officeart/2008/layout/LinedList"/>
    <dgm:cxn modelId="{EBC3EE7A-1B0A-41A7-8286-E214191E7C5C}" type="presParOf" srcId="{40778ED5-CDB9-496E-A035-858551F52313}" destId="{B08CF55A-F82E-4D4F-8455-0C5F4A665CEA}" srcOrd="1" destOrd="0" presId="urn:microsoft.com/office/officeart/2008/layout/LinedList"/>
    <dgm:cxn modelId="{EB8B9748-ADE5-45B3-B5CB-DCF951BBD5B0}" type="presParOf" srcId="{40778ED5-CDB9-496E-A035-858551F52313}" destId="{BFE04EB7-3132-48E7-9C46-2F302D655645}" srcOrd="2" destOrd="0" presId="urn:microsoft.com/office/officeart/2008/layout/LinedList"/>
    <dgm:cxn modelId="{F2BB8623-BFEC-4DBD-B6A0-29618F7D94B5}" type="presParOf" srcId="{8750E07C-49C2-4613-9839-527FAA467D69}" destId="{10D05D06-7662-4961-AD13-C3B0BF9F958A}" srcOrd="11" destOrd="0" presId="urn:microsoft.com/office/officeart/2008/layout/LinedList"/>
    <dgm:cxn modelId="{CAC6D31B-42A9-4534-B224-AAABA5C03F5A}" type="presParOf" srcId="{8750E07C-49C2-4613-9839-527FAA467D69}" destId="{C7994125-4CE5-4308-95B9-0C829FB72964}" srcOrd="12" destOrd="0" presId="urn:microsoft.com/office/officeart/2008/layout/LinedList"/>
    <dgm:cxn modelId="{667A182B-8CBF-417C-B920-FD5D9232DA9D}" type="presParOf" srcId="{8750E07C-49C2-4613-9839-527FAA467D69}" destId="{23B8991A-C986-4641-BB90-FC70F92707E7}" srcOrd="13" destOrd="0" presId="urn:microsoft.com/office/officeart/2008/layout/LinedList"/>
    <dgm:cxn modelId="{9C24181D-B7FB-441E-9FFE-F4E806AEB2AE}" type="presParOf" srcId="{23B8991A-C986-4641-BB90-FC70F92707E7}" destId="{ABF62BDB-9BE0-4C59-8B9B-D0CF99552387}" srcOrd="0" destOrd="0" presId="urn:microsoft.com/office/officeart/2008/layout/LinedList"/>
    <dgm:cxn modelId="{136875CB-115B-4950-97E1-69F6DB93B2AD}" type="presParOf" srcId="{23B8991A-C986-4641-BB90-FC70F92707E7}" destId="{C374D3E9-5245-49F6-967F-958B73CE9E79}" srcOrd="1" destOrd="0" presId="urn:microsoft.com/office/officeart/2008/layout/LinedList"/>
    <dgm:cxn modelId="{35C98247-5ED3-4083-ADD8-563F65EAD0AC}" type="presParOf" srcId="{23B8991A-C986-4641-BB90-FC70F92707E7}" destId="{78086BE2-F1DD-4972-AEC1-706F226B18A8}" srcOrd="2" destOrd="0" presId="urn:microsoft.com/office/officeart/2008/layout/LinedList"/>
    <dgm:cxn modelId="{DA545485-F95D-4627-88FC-BE865CB179C3}" type="presParOf" srcId="{8750E07C-49C2-4613-9839-527FAA467D69}" destId="{DC4AB877-3096-4093-B3AD-8CBC7D111002}" srcOrd="14" destOrd="0" presId="urn:microsoft.com/office/officeart/2008/layout/LinedList"/>
    <dgm:cxn modelId="{6E72CC01-5502-4D14-8000-F714B42CCAF1}" type="presParOf" srcId="{8750E07C-49C2-4613-9839-527FAA467D69}" destId="{88E79E9F-9201-49AD-A7A8-1CAE6065D653}" srcOrd="15" destOrd="0" presId="urn:microsoft.com/office/officeart/2008/layout/LinedList"/>
    <dgm:cxn modelId="{83CA77BB-811D-4077-BBC6-7791281E524B}" type="presParOf" srcId="{8750E07C-49C2-4613-9839-527FAA467D69}" destId="{A447F2D3-ACC7-4EF2-9724-A1DC9C5CAA54}" srcOrd="16" destOrd="0" presId="urn:microsoft.com/office/officeart/2008/layout/LinedList"/>
    <dgm:cxn modelId="{7984B671-8AFE-4729-BC09-5BEBD1B5A319}" type="presParOf" srcId="{A447F2D3-ACC7-4EF2-9724-A1DC9C5CAA54}" destId="{F736F8CA-5632-4044-B003-B19A97CF3ECC}" srcOrd="0" destOrd="0" presId="urn:microsoft.com/office/officeart/2008/layout/LinedList"/>
    <dgm:cxn modelId="{24273DDB-66D9-49AB-8676-9D0FDD1C7775}" type="presParOf" srcId="{A447F2D3-ACC7-4EF2-9724-A1DC9C5CAA54}" destId="{CA3B44AC-D7EA-4C11-AD78-B75F1364E8B2}" srcOrd="1" destOrd="0" presId="urn:microsoft.com/office/officeart/2008/layout/LinedList"/>
    <dgm:cxn modelId="{88F46A28-F274-4FA9-8560-EEA9744EE748}" type="presParOf" srcId="{A447F2D3-ACC7-4EF2-9724-A1DC9C5CAA54}" destId="{A3F9D479-790F-4347-94AF-E4F074816C2F}" srcOrd="2" destOrd="0" presId="urn:microsoft.com/office/officeart/2008/layout/LinedList"/>
    <dgm:cxn modelId="{348FB3F7-F56E-493D-8D22-B2D1BE3A78EE}" type="presParOf" srcId="{8750E07C-49C2-4613-9839-527FAA467D69}" destId="{8011C683-1554-48A7-9BB1-B98346CF27B7}" srcOrd="17" destOrd="0" presId="urn:microsoft.com/office/officeart/2008/layout/LinedList"/>
    <dgm:cxn modelId="{2E1407DC-AE08-4736-A951-61B21BAF7388}" type="presParOf" srcId="{8750E07C-49C2-4613-9839-527FAA467D69}" destId="{C367A94A-7B65-48D0-9036-6CA104D4E263}" srcOrd="18" destOrd="0" presId="urn:microsoft.com/office/officeart/2008/layout/LinedList"/>
    <dgm:cxn modelId="{FB253EF9-A5D4-46A1-A8A4-3EF5D5503B8C}" type="presParOf" srcId="{8750E07C-49C2-4613-9839-527FAA467D69}" destId="{DA98BE8D-722C-4569-90F7-F606C8CD8A23}" srcOrd="19" destOrd="0" presId="urn:microsoft.com/office/officeart/2008/layout/LinedList"/>
    <dgm:cxn modelId="{A58B8747-22F9-4DCF-BC19-1F1203E50473}" type="presParOf" srcId="{DA98BE8D-722C-4569-90F7-F606C8CD8A23}" destId="{2BD643DB-75E7-44A8-9C39-DEBDCEEDC982}" srcOrd="0" destOrd="0" presId="urn:microsoft.com/office/officeart/2008/layout/LinedList"/>
    <dgm:cxn modelId="{387A4F5A-D2D0-4ADE-B089-14DF6F0ED71C}" type="presParOf" srcId="{DA98BE8D-722C-4569-90F7-F606C8CD8A23}" destId="{15E7280C-1D8C-47C9-9CE3-B34892FB9026}" srcOrd="1" destOrd="0" presId="urn:microsoft.com/office/officeart/2008/layout/LinedList"/>
    <dgm:cxn modelId="{DC84202E-D8AB-4CE8-B1C0-D11B016656FA}" type="presParOf" srcId="{DA98BE8D-722C-4569-90F7-F606C8CD8A23}" destId="{29077F23-9AF7-4BAD-AF58-352C7B981388}" srcOrd="2" destOrd="0" presId="urn:microsoft.com/office/officeart/2008/layout/LinedList"/>
    <dgm:cxn modelId="{511430ED-7CEF-46AE-8EB1-AD07202276AF}" type="presParOf" srcId="{8750E07C-49C2-4613-9839-527FAA467D69}" destId="{FD9D86A7-2159-4B02-A38E-05F4E5CA5D40}" srcOrd="20" destOrd="0" presId="urn:microsoft.com/office/officeart/2008/layout/LinedList"/>
    <dgm:cxn modelId="{D651325F-A3B0-42A5-9EA4-5DE1E97DEF77}" type="presParOf" srcId="{8750E07C-49C2-4613-9839-527FAA467D69}" destId="{2D213CE5-EDD7-4532-96CF-B4CD993FACB0}"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AAB31F-EFF1-46AD-B21A-75629A876732}" type="doc">
      <dgm:prSet loTypeId="urn:microsoft.com/office/officeart/2008/layout/LinedList" loCatId="list" qsTypeId="urn:microsoft.com/office/officeart/2005/8/quickstyle/simple1" qsCatId="simple" csTypeId="urn:microsoft.com/office/officeart/2005/8/colors/accent3_3" csCatId="accent3" phldr="1"/>
      <dgm:spPr/>
      <dgm:t>
        <a:bodyPr/>
        <a:lstStyle/>
        <a:p>
          <a:endParaRPr lang="it-IT"/>
        </a:p>
      </dgm:t>
    </dgm:pt>
    <dgm:pt modelId="{39B7C451-B886-430D-9B25-91604DD068D4}">
      <dgm:prSet phldrT="[Testo]" custT="1"/>
      <dgm:spPr/>
      <dgm:t>
        <a:bodyPr vert="vert" anchor="ctr"/>
        <a:lstStyle/>
        <a:p>
          <a:pPr algn="ctr">
            <a:spcAft>
              <a:spcPts val="0"/>
            </a:spcAft>
          </a:pPr>
          <a:r>
            <a:rPr lang="it-IT" sz="2400" b="1" dirty="0" smtClean="0"/>
            <a:t>Divulgazione dei risultati, implementazione della rete PEI, informazione e pubblicità (</a:t>
          </a:r>
          <a:r>
            <a:rPr lang="it-IT" sz="2400" b="1" dirty="0" err="1" smtClean="0"/>
            <a:t>min</a:t>
          </a:r>
          <a:r>
            <a:rPr lang="it-IT" sz="2400" b="1" dirty="0" smtClean="0"/>
            <a:t> 10 % - </a:t>
          </a:r>
          <a:r>
            <a:rPr lang="it-IT" sz="2400" b="1" dirty="0" err="1" smtClean="0"/>
            <a:t>max</a:t>
          </a:r>
          <a:r>
            <a:rPr lang="it-IT" sz="2400" b="1" dirty="0" smtClean="0"/>
            <a:t> 20%)</a:t>
          </a:r>
          <a:endParaRPr lang="it-IT" sz="2400" b="1" dirty="0"/>
        </a:p>
      </dgm:t>
    </dgm:pt>
    <dgm:pt modelId="{87595867-B545-46B5-960B-830A9E120A13}" type="parTrans" cxnId="{76EA9731-EE9E-4D03-9606-C42A8F33FCC5}">
      <dgm:prSet/>
      <dgm:spPr/>
      <dgm:t>
        <a:bodyPr/>
        <a:lstStyle/>
        <a:p>
          <a:endParaRPr lang="it-IT"/>
        </a:p>
      </dgm:t>
    </dgm:pt>
    <dgm:pt modelId="{806D877B-E7F2-454B-90B1-AFB9B675ADE6}" type="sibTrans" cxnId="{76EA9731-EE9E-4D03-9606-C42A8F33FCC5}">
      <dgm:prSet/>
      <dgm:spPr/>
      <dgm:t>
        <a:bodyPr/>
        <a:lstStyle/>
        <a:p>
          <a:endParaRPr lang="it-IT"/>
        </a:p>
      </dgm:t>
    </dgm:pt>
    <dgm:pt modelId="{784E3AD9-3343-4AD5-9E8A-DFADFD0489BC}">
      <dgm:prSet phldrT="[Testo]" custT="1"/>
      <dgm:spPr/>
      <dgm:t>
        <a:bodyPr anchor="ctr"/>
        <a:lstStyle/>
        <a:p>
          <a:r>
            <a:rPr lang="it-IT" sz="2000" dirty="0" smtClean="0"/>
            <a:t>Costi del personale</a:t>
          </a:r>
        </a:p>
      </dgm:t>
    </dgm:pt>
    <dgm:pt modelId="{F0F6ED07-CB84-49F0-AA84-41D50E3BB93B}" type="parTrans" cxnId="{F7F38054-5E2C-4B91-BBAE-A26E516A2779}">
      <dgm:prSet/>
      <dgm:spPr/>
      <dgm:t>
        <a:bodyPr/>
        <a:lstStyle/>
        <a:p>
          <a:endParaRPr lang="it-IT"/>
        </a:p>
      </dgm:t>
    </dgm:pt>
    <dgm:pt modelId="{7CA6C7C5-71FF-43DB-A8E5-4197F2FF5A40}" type="sibTrans" cxnId="{F7F38054-5E2C-4B91-BBAE-A26E516A2779}">
      <dgm:prSet/>
      <dgm:spPr/>
      <dgm:t>
        <a:bodyPr/>
        <a:lstStyle/>
        <a:p>
          <a:endParaRPr lang="it-IT"/>
        </a:p>
      </dgm:t>
    </dgm:pt>
    <dgm:pt modelId="{E655FF6A-417C-4CB2-AF15-DAC814426C31}">
      <dgm:prSet phldrT="[Testo]" custT="1"/>
      <dgm:spPr/>
      <dgm:t>
        <a:bodyPr anchor="ctr"/>
        <a:lstStyle/>
        <a:p>
          <a:r>
            <a:rPr lang="it-IT" sz="2000" smtClean="0"/>
            <a:t>Acquisizione di Servizi e Consulenze</a:t>
          </a:r>
          <a:endParaRPr lang="it-IT" sz="2000" dirty="0" smtClean="0"/>
        </a:p>
      </dgm:t>
    </dgm:pt>
    <dgm:pt modelId="{BC8DF57E-DA70-436D-B4B3-CD39C1C1FB19}" type="parTrans" cxnId="{BF2C5C81-BD62-425B-9E6F-A379166E5981}">
      <dgm:prSet/>
      <dgm:spPr/>
      <dgm:t>
        <a:bodyPr/>
        <a:lstStyle/>
        <a:p>
          <a:endParaRPr lang="it-IT"/>
        </a:p>
      </dgm:t>
    </dgm:pt>
    <dgm:pt modelId="{3ABDD5B6-730A-4A6D-BC97-7F31E701A68C}" type="sibTrans" cxnId="{BF2C5C81-BD62-425B-9E6F-A379166E5981}">
      <dgm:prSet/>
      <dgm:spPr/>
      <dgm:t>
        <a:bodyPr/>
        <a:lstStyle/>
        <a:p>
          <a:endParaRPr lang="it-IT"/>
        </a:p>
      </dgm:t>
    </dgm:pt>
    <dgm:pt modelId="{431E6D71-C654-49AC-AB43-704CEF93C09E}">
      <dgm:prSet custT="1"/>
      <dgm:spPr/>
      <dgm:t>
        <a:bodyPr anchor="ctr"/>
        <a:lstStyle/>
        <a:p>
          <a:pPr algn="just"/>
          <a:r>
            <a:rPr lang="it-IT" sz="2000" dirty="0" smtClean="0"/>
            <a:t>Materiali di consumo (incluso materiale a perdere)</a:t>
          </a:r>
          <a:endParaRPr lang="it-IT" sz="2000" dirty="0"/>
        </a:p>
      </dgm:t>
    </dgm:pt>
    <dgm:pt modelId="{1E95A950-C0B1-464F-B3B8-B66267B5DA1F}" type="parTrans" cxnId="{7C331A35-87B5-43A9-B7F3-44257EFC0640}">
      <dgm:prSet/>
      <dgm:spPr/>
      <dgm:t>
        <a:bodyPr/>
        <a:lstStyle/>
        <a:p>
          <a:endParaRPr lang="it-IT"/>
        </a:p>
      </dgm:t>
    </dgm:pt>
    <dgm:pt modelId="{673F9C45-837D-49D0-A2EF-25F43858EFF9}" type="sibTrans" cxnId="{7C331A35-87B5-43A9-B7F3-44257EFC0640}">
      <dgm:prSet/>
      <dgm:spPr/>
      <dgm:t>
        <a:bodyPr/>
        <a:lstStyle/>
        <a:p>
          <a:endParaRPr lang="it-IT"/>
        </a:p>
      </dgm:t>
    </dgm:pt>
    <dgm:pt modelId="{7A139296-FE1B-4F77-AFD2-C374D5B83B20}">
      <dgm:prSet custT="1"/>
      <dgm:spPr/>
      <dgm:t>
        <a:bodyPr anchor="ctr"/>
        <a:lstStyle/>
        <a:p>
          <a:pPr algn="just"/>
          <a:r>
            <a:rPr lang="it-IT" sz="2000" dirty="0" smtClean="0"/>
            <a:t>Noleggi</a:t>
          </a:r>
          <a:endParaRPr lang="it-IT" sz="2000" dirty="0"/>
        </a:p>
      </dgm:t>
    </dgm:pt>
    <dgm:pt modelId="{EC78C0EF-1624-4141-9C45-4B8D274FC6F5}" type="parTrans" cxnId="{C5F88B59-EE31-47CA-86D7-B949002DB0AC}">
      <dgm:prSet/>
      <dgm:spPr/>
      <dgm:t>
        <a:bodyPr/>
        <a:lstStyle/>
        <a:p>
          <a:endParaRPr lang="it-IT"/>
        </a:p>
      </dgm:t>
    </dgm:pt>
    <dgm:pt modelId="{9DBA987E-AE1A-4B52-B678-239CB42179A8}" type="sibTrans" cxnId="{C5F88B59-EE31-47CA-86D7-B949002DB0AC}">
      <dgm:prSet/>
      <dgm:spPr/>
      <dgm:t>
        <a:bodyPr/>
        <a:lstStyle/>
        <a:p>
          <a:endParaRPr lang="it-IT"/>
        </a:p>
      </dgm:t>
    </dgm:pt>
    <dgm:pt modelId="{8872B3FF-E070-4812-BD9D-0D94E78BA378}">
      <dgm:prSet custT="1"/>
      <dgm:spPr/>
      <dgm:t>
        <a:bodyPr anchor="ctr"/>
        <a:lstStyle/>
        <a:p>
          <a:pPr algn="just"/>
          <a:r>
            <a:rPr lang="it-IT" sz="2000" smtClean="0"/>
            <a:t>Costi di missioni e trasferte</a:t>
          </a:r>
          <a:endParaRPr lang="it-IT" sz="2000" dirty="0"/>
        </a:p>
      </dgm:t>
    </dgm:pt>
    <dgm:pt modelId="{71390921-B223-44A7-B5EC-2F81D0201A1B}" type="parTrans" cxnId="{D50C238F-F658-4677-B8F2-C769ACE19392}">
      <dgm:prSet/>
      <dgm:spPr/>
      <dgm:t>
        <a:bodyPr/>
        <a:lstStyle/>
        <a:p>
          <a:endParaRPr lang="it-IT"/>
        </a:p>
      </dgm:t>
    </dgm:pt>
    <dgm:pt modelId="{8AC3FD73-4E04-4F1C-8A43-F7DF2AFEC151}" type="sibTrans" cxnId="{D50C238F-F658-4677-B8F2-C769ACE19392}">
      <dgm:prSet/>
      <dgm:spPr/>
      <dgm:t>
        <a:bodyPr/>
        <a:lstStyle/>
        <a:p>
          <a:endParaRPr lang="it-IT"/>
        </a:p>
      </dgm:t>
    </dgm:pt>
    <dgm:pt modelId="{0DC19C23-3327-462C-931B-FCF59C299CF9}" type="pres">
      <dgm:prSet presAssocID="{A4AAB31F-EFF1-46AD-B21A-75629A876732}" presName="vert0" presStyleCnt="0">
        <dgm:presLayoutVars>
          <dgm:dir/>
          <dgm:animOne val="branch"/>
          <dgm:animLvl val="lvl"/>
        </dgm:presLayoutVars>
      </dgm:prSet>
      <dgm:spPr/>
      <dgm:t>
        <a:bodyPr/>
        <a:lstStyle/>
        <a:p>
          <a:endParaRPr lang="it-IT"/>
        </a:p>
      </dgm:t>
    </dgm:pt>
    <dgm:pt modelId="{64C4B3A5-7910-4852-8EFF-93A91FC51AB5}" type="pres">
      <dgm:prSet presAssocID="{39B7C451-B886-430D-9B25-91604DD068D4}" presName="thickLine" presStyleLbl="alignNode1" presStyleIdx="0" presStyleCnt="1"/>
      <dgm:spPr/>
      <dgm:t>
        <a:bodyPr/>
        <a:lstStyle/>
        <a:p>
          <a:endParaRPr lang="it-IT"/>
        </a:p>
      </dgm:t>
    </dgm:pt>
    <dgm:pt modelId="{41F55237-9FBF-41A0-83AE-46BAD734087A}" type="pres">
      <dgm:prSet presAssocID="{39B7C451-B886-430D-9B25-91604DD068D4}" presName="horz1" presStyleCnt="0"/>
      <dgm:spPr/>
      <dgm:t>
        <a:bodyPr/>
        <a:lstStyle/>
        <a:p>
          <a:endParaRPr lang="it-IT"/>
        </a:p>
      </dgm:t>
    </dgm:pt>
    <dgm:pt modelId="{E25F38EA-9A65-4EC9-BA0D-C3FB10C604D3}" type="pres">
      <dgm:prSet presAssocID="{39B7C451-B886-430D-9B25-91604DD068D4}" presName="tx1" presStyleLbl="revTx" presStyleIdx="0" presStyleCnt="6" custAng="10800000"/>
      <dgm:spPr/>
      <dgm:t>
        <a:bodyPr/>
        <a:lstStyle/>
        <a:p>
          <a:endParaRPr lang="it-IT"/>
        </a:p>
      </dgm:t>
    </dgm:pt>
    <dgm:pt modelId="{8750E07C-49C2-4613-9839-527FAA467D69}" type="pres">
      <dgm:prSet presAssocID="{39B7C451-B886-430D-9B25-91604DD068D4}" presName="vert1" presStyleCnt="0"/>
      <dgm:spPr/>
      <dgm:t>
        <a:bodyPr/>
        <a:lstStyle/>
        <a:p>
          <a:endParaRPr lang="it-IT"/>
        </a:p>
      </dgm:t>
    </dgm:pt>
    <dgm:pt modelId="{71AB0A70-0488-47EA-9159-868FB859C197}" type="pres">
      <dgm:prSet presAssocID="{784E3AD9-3343-4AD5-9E8A-DFADFD0489BC}" presName="vertSpace2a" presStyleCnt="0"/>
      <dgm:spPr/>
      <dgm:t>
        <a:bodyPr/>
        <a:lstStyle/>
        <a:p>
          <a:endParaRPr lang="it-IT"/>
        </a:p>
      </dgm:t>
    </dgm:pt>
    <dgm:pt modelId="{594D8531-A59B-46AC-92BE-EDEB5E26B5CB}" type="pres">
      <dgm:prSet presAssocID="{784E3AD9-3343-4AD5-9E8A-DFADFD0489BC}" presName="horz2" presStyleCnt="0"/>
      <dgm:spPr/>
      <dgm:t>
        <a:bodyPr/>
        <a:lstStyle/>
        <a:p>
          <a:endParaRPr lang="it-IT"/>
        </a:p>
      </dgm:t>
    </dgm:pt>
    <dgm:pt modelId="{C869303D-567C-421F-AC99-F8FC529F01D3}" type="pres">
      <dgm:prSet presAssocID="{784E3AD9-3343-4AD5-9E8A-DFADFD0489BC}" presName="horzSpace2" presStyleCnt="0"/>
      <dgm:spPr/>
      <dgm:t>
        <a:bodyPr/>
        <a:lstStyle/>
        <a:p>
          <a:endParaRPr lang="it-IT"/>
        </a:p>
      </dgm:t>
    </dgm:pt>
    <dgm:pt modelId="{4803F0C6-DF1F-40C4-A05B-798776E819A5}" type="pres">
      <dgm:prSet presAssocID="{784E3AD9-3343-4AD5-9E8A-DFADFD0489BC}" presName="tx2" presStyleLbl="revTx" presStyleIdx="1" presStyleCnt="6"/>
      <dgm:spPr/>
      <dgm:t>
        <a:bodyPr/>
        <a:lstStyle/>
        <a:p>
          <a:endParaRPr lang="it-IT"/>
        </a:p>
      </dgm:t>
    </dgm:pt>
    <dgm:pt modelId="{184E371C-49B6-42C1-8CE4-CCE380A7D157}" type="pres">
      <dgm:prSet presAssocID="{784E3AD9-3343-4AD5-9E8A-DFADFD0489BC}" presName="vert2" presStyleCnt="0"/>
      <dgm:spPr/>
      <dgm:t>
        <a:bodyPr/>
        <a:lstStyle/>
        <a:p>
          <a:endParaRPr lang="it-IT"/>
        </a:p>
      </dgm:t>
    </dgm:pt>
    <dgm:pt modelId="{4EFF682B-F174-415E-8757-9E599493C376}" type="pres">
      <dgm:prSet presAssocID="{784E3AD9-3343-4AD5-9E8A-DFADFD0489BC}" presName="thinLine2b" presStyleLbl="callout" presStyleIdx="0" presStyleCnt="5"/>
      <dgm:spPr/>
      <dgm:t>
        <a:bodyPr/>
        <a:lstStyle/>
        <a:p>
          <a:endParaRPr lang="it-IT"/>
        </a:p>
      </dgm:t>
    </dgm:pt>
    <dgm:pt modelId="{113D3B00-676E-42A6-A37E-5A9DA5DEBEEC}" type="pres">
      <dgm:prSet presAssocID="{784E3AD9-3343-4AD5-9E8A-DFADFD0489BC}" presName="vertSpace2b" presStyleCnt="0"/>
      <dgm:spPr/>
      <dgm:t>
        <a:bodyPr/>
        <a:lstStyle/>
        <a:p>
          <a:endParaRPr lang="it-IT"/>
        </a:p>
      </dgm:t>
    </dgm:pt>
    <dgm:pt modelId="{72EADFDD-3C5B-4E9E-B3CD-774D3D07324D}" type="pres">
      <dgm:prSet presAssocID="{E655FF6A-417C-4CB2-AF15-DAC814426C31}" presName="horz2" presStyleCnt="0"/>
      <dgm:spPr/>
      <dgm:t>
        <a:bodyPr/>
        <a:lstStyle/>
        <a:p>
          <a:endParaRPr lang="it-IT"/>
        </a:p>
      </dgm:t>
    </dgm:pt>
    <dgm:pt modelId="{1C9B8EF8-27DD-4BF9-AFDA-C08648DD6A13}" type="pres">
      <dgm:prSet presAssocID="{E655FF6A-417C-4CB2-AF15-DAC814426C31}" presName="horzSpace2" presStyleCnt="0"/>
      <dgm:spPr/>
      <dgm:t>
        <a:bodyPr/>
        <a:lstStyle/>
        <a:p>
          <a:endParaRPr lang="it-IT"/>
        </a:p>
      </dgm:t>
    </dgm:pt>
    <dgm:pt modelId="{D9ACFC92-9FAE-4ACE-9015-55E7625BC40B}" type="pres">
      <dgm:prSet presAssocID="{E655FF6A-417C-4CB2-AF15-DAC814426C31}" presName="tx2" presStyleLbl="revTx" presStyleIdx="2" presStyleCnt="6"/>
      <dgm:spPr/>
      <dgm:t>
        <a:bodyPr/>
        <a:lstStyle/>
        <a:p>
          <a:endParaRPr lang="it-IT"/>
        </a:p>
      </dgm:t>
    </dgm:pt>
    <dgm:pt modelId="{1BBA1D3D-E4BA-43D9-9D77-8E3D21BFDB15}" type="pres">
      <dgm:prSet presAssocID="{E655FF6A-417C-4CB2-AF15-DAC814426C31}" presName="vert2" presStyleCnt="0"/>
      <dgm:spPr/>
      <dgm:t>
        <a:bodyPr/>
        <a:lstStyle/>
        <a:p>
          <a:endParaRPr lang="it-IT"/>
        </a:p>
      </dgm:t>
    </dgm:pt>
    <dgm:pt modelId="{45FD1D4C-CF8E-44B1-80B1-86B581B926FD}" type="pres">
      <dgm:prSet presAssocID="{E655FF6A-417C-4CB2-AF15-DAC814426C31}" presName="thinLine2b" presStyleLbl="callout" presStyleIdx="1" presStyleCnt="5"/>
      <dgm:spPr/>
      <dgm:t>
        <a:bodyPr/>
        <a:lstStyle/>
        <a:p>
          <a:endParaRPr lang="it-IT"/>
        </a:p>
      </dgm:t>
    </dgm:pt>
    <dgm:pt modelId="{77227C91-945E-45CC-8A33-1C65C2758B20}" type="pres">
      <dgm:prSet presAssocID="{E655FF6A-417C-4CB2-AF15-DAC814426C31}" presName="vertSpace2b" presStyleCnt="0"/>
      <dgm:spPr/>
      <dgm:t>
        <a:bodyPr/>
        <a:lstStyle/>
        <a:p>
          <a:endParaRPr lang="it-IT"/>
        </a:p>
      </dgm:t>
    </dgm:pt>
    <dgm:pt modelId="{7A82E5CA-5035-4E33-8601-3FB59140BDDB}" type="pres">
      <dgm:prSet presAssocID="{431E6D71-C654-49AC-AB43-704CEF93C09E}" presName="horz2" presStyleCnt="0"/>
      <dgm:spPr/>
      <dgm:t>
        <a:bodyPr/>
        <a:lstStyle/>
        <a:p>
          <a:endParaRPr lang="it-IT"/>
        </a:p>
      </dgm:t>
    </dgm:pt>
    <dgm:pt modelId="{1B70F8F9-63B6-4DD6-9E90-24DA12E9A190}" type="pres">
      <dgm:prSet presAssocID="{431E6D71-C654-49AC-AB43-704CEF93C09E}" presName="horzSpace2" presStyleCnt="0"/>
      <dgm:spPr/>
      <dgm:t>
        <a:bodyPr/>
        <a:lstStyle/>
        <a:p>
          <a:endParaRPr lang="it-IT"/>
        </a:p>
      </dgm:t>
    </dgm:pt>
    <dgm:pt modelId="{6CD3DE0C-F98C-4BE0-9D53-5D77F574C0C4}" type="pres">
      <dgm:prSet presAssocID="{431E6D71-C654-49AC-AB43-704CEF93C09E}" presName="tx2" presStyleLbl="revTx" presStyleIdx="3" presStyleCnt="6"/>
      <dgm:spPr/>
      <dgm:t>
        <a:bodyPr/>
        <a:lstStyle/>
        <a:p>
          <a:endParaRPr lang="it-IT"/>
        </a:p>
      </dgm:t>
    </dgm:pt>
    <dgm:pt modelId="{083F801F-4C28-4F35-9034-F45B0ED9B4B4}" type="pres">
      <dgm:prSet presAssocID="{431E6D71-C654-49AC-AB43-704CEF93C09E}" presName="vert2" presStyleCnt="0"/>
      <dgm:spPr/>
      <dgm:t>
        <a:bodyPr/>
        <a:lstStyle/>
        <a:p>
          <a:endParaRPr lang="it-IT"/>
        </a:p>
      </dgm:t>
    </dgm:pt>
    <dgm:pt modelId="{FEC2DDE7-7C8C-4300-9626-9DE178DD382F}" type="pres">
      <dgm:prSet presAssocID="{431E6D71-C654-49AC-AB43-704CEF93C09E}" presName="thinLine2b" presStyleLbl="callout" presStyleIdx="2" presStyleCnt="5"/>
      <dgm:spPr/>
      <dgm:t>
        <a:bodyPr/>
        <a:lstStyle/>
        <a:p>
          <a:endParaRPr lang="it-IT"/>
        </a:p>
      </dgm:t>
    </dgm:pt>
    <dgm:pt modelId="{C782C77F-47E2-42C0-9106-A396799D0C66}" type="pres">
      <dgm:prSet presAssocID="{431E6D71-C654-49AC-AB43-704CEF93C09E}" presName="vertSpace2b" presStyleCnt="0"/>
      <dgm:spPr/>
      <dgm:t>
        <a:bodyPr/>
        <a:lstStyle/>
        <a:p>
          <a:endParaRPr lang="it-IT"/>
        </a:p>
      </dgm:t>
    </dgm:pt>
    <dgm:pt modelId="{105530E6-8A27-48C3-9AA2-CCF68815A9E4}" type="pres">
      <dgm:prSet presAssocID="{7A139296-FE1B-4F77-AFD2-C374D5B83B20}" presName="horz2" presStyleCnt="0"/>
      <dgm:spPr/>
    </dgm:pt>
    <dgm:pt modelId="{AC73A8D8-53B0-49E6-9662-08F8761B41D6}" type="pres">
      <dgm:prSet presAssocID="{7A139296-FE1B-4F77-AFD2-C374D5B83B20}" presName="horzSpace2" presStyleCnt="0"/>
      <dgm:spPr/>
    </dgm:pt>
    <dgm:pt modelId="{4FFC3971-C4C1-41E2-BFA7-44AD1213BDFE}" type="pres">
      <dgm:prSet presAssocID="{7A139296-FE1B-4F77-AFD2-C374D5B83B20}" presName="tx2" presStyleLbl="revTx" presStyleIdx="4" presStyleCnt="6"/>
      <dgm:spPr/>
      <dgm:t>
        <a:bodyPr/>
        <a:lstStyle/>
        <a:p>
          <a:endParaRPr lang="it-IT"/>
        </a:p>
      </dgm:t>
    </dgm:pt>
    <dgm:pt modelId="{8D55946A-4D9E-473C-96DE-3CB2E44092A7}" type="pres">
      <dgm:prSet presAssocID="{7A139296-FE1B-4F77-AFD2-C374D5B83B20}" presName="vert2" presStyleCnt="0"/>
      <dgm:spPr/>
    </dgm:pt>
    <dgm:pt modelId="{F0A0AE16-DB0F-4B82-BCEC-48D77084B0F3}" type="pres">
      <dgm:prSet presAssocID="{7A139296-FE1B-4F77-AFD2-C374D5B83B20}" presName="thinLine2b" presStyleLbl="callout" presStyleIdx="3" presStyleCnt="5"/>
      <dgm:spPr/>
    </dgm:pt>
    <dgm:pt modelId="{25E31478-0741-488A-8954-74B7635284FF}" type="pres">
      <dgm:prSet presAssocID="{7A139296-FE1B-4F77-AFD2-C374D5B83B20}" presName="vertSpace2b" presStyleCnt="0"/>
      <dgm:spPr/>
    </dgm:pt>
    <dgm:pt modelId="{ADECB595-9D90-4D54-A7B0-4F07FC4BBBE3}" type="pres">
      <dgm:prSet presAssocID="{8872B3FF-E070-4812-BD9D-0D94E78BA378}" presName="horz2" presStyleCnt="0"/>
      <dgm:spPr/>
    </dgm:pt>
    <dgm:pt modelId="{158E36EA-A1F1-4DC7-A39F-70B64F4FFD7F}" type="pres">
      <dgm:prSet presAssocID="{8872B3FF-E070-4812-BD9D-0D94E78BA378}" presName="horzSpace2" presStyleCnt="0"/>
      <dgm:spPr/>
    </dgm:pt>
    <dgm:pt modelId="{ABA2B8A2-F6A4-49E7-ADFB-A3B1F64F8DC7}" type="pres">
      <dgm:prSet presAssocID="{8872B3FF-E070-4812-BD9D-0D94E78BA378}" presName="tx2" presStyleLbl="revTx" presStyleIdx="5" presStyleCnt="6"/>
      <dgm:spPr/>
      <dgm:t>
        <a:bodyPr/>
        <a:lstStyle/>
        <a:p>
          <a:endParaRPr lang="it-IT"/>
        </a:p>
      </dgm:t>
    </dgm:pt>
    <dgm:pt modelId="{7C2DF0A0-C084-41E6-87CA-FAA4CB9BA972}" type="pres">
      <dgm:prSet presAssocID="{8872B3FF-E070-4812-BD9D-0D94E78BA378}" presName="vert2" presStyleCnt="0"/>
      <dgm:spPr/>
    </dgm:pt>
    <dgm:pt modelId="{5E0E1DDB-7392-4310-9F35-584DAB56D07B}" type="pres">
      <dgm:prSet presAssocID="{8872B3FF-E070-4812-BD9D-0D94E78BA378}" presName="thinLine2b" presStyleLbl="callout" presStyleIdx="4" presStyleCnt="5"/>
      <dgm:spPr/>
    </dgm:pt>
    <dgm:pt modelId="{3BAE9DDB-8DD0-4D84-9D2C-73C68D6FB2AC}" type="pres">
      <dgm:prSet presAssocID="{8872B3FF-E070-4812-BD9D-0D94E78BA378}" presName="vertSpace2b" presStyleCnt="0"/>
      <dgm:spPr/>
    </dgm:pt>
  </dgm:ptLst>
  <dgm:cxnLst>
    <dgm:cxn modelId="{7C331A35-87B5-43A9-B7F3-44257EFC0640}" srcId="{39B7C451-B886-430D-9B25-91604DD068D4}" destId="{431E6D71-C654-49AC-AB43-704CEF93C09E}" srcOrd="2" destOrd="0" parTransId="{1E95A950-C0B1-464F-B3B8-B66267B5DA1F}" sibTransId="{673F9C45-837D-49D0-A2EF-25F43858EFF9}"/>
    <dgm:cxn modelId="{FB231089-A6B8-424E-B410-8BB6638F4FC7}" type="presOf" srcId="{8872B3FF-E070-4812-BD9D-0D94E78BA378}" destId="{ABA2B8A2-F6A4-49E7-ADFB-A3B1F64F8DC7}" srcOrd="0" destOrd="0" presId="urn:microsoft.com/office/officeart/2008/layout/LinedList"/>
    <dgm:cxn modelId="{345DAF6A-8D5C-40A9-A025-9CB3FCE81F48}" type="presOf" srcId="{431E6D71-C654-49AC-AB43-704CEF93C09E}" destId="{6CD3DE0C-F98C-4BE0-9D53-5D77F574C0C4}" srcOrd="0" destOrd="0" presId="urn:microsoft.com/office/officeart/2008/layout/LinedList"/>
    <dgm:cxn modelId="{D9D588D6-339D-47A4-801A-FCE18FDD921F}" type="presOf" srcId="{A4AAB31F-EFF1-46AD-B21A-75629A876732}" destId="{0DC19C23-3327-462C-931B-FCF59C299CF9}" srcOrd="0" destOrd="0" presId="urn:microsoft.com/office/officeart/2008/layout/LinedList"/>
    <dgm:cxn modelId="{D50C238F-F658-4677-B8F2-C769ACE19392}" srcId="{39B7C451-B886-430D-9B25-91604DD068D4}" destId="{8872B3FF-E070-4812-BD9D-0D94E78BA378}" srcOrd="4" destOrd="0" parTransId="{71390921-B223-44A7-B5EC-2F81D0201A1B}" sibTransId="{8AC3FD73-4E04-4F1C-8A43-F7DF2AFEC151}"/>
    <dgm:cxn modelId="{76EA9731-EE9E-4D03-9606-C42A8F33FCC5}" srcId="{A4AAB31F-EFF1-46AD-B21A-75629A876732}" destId="{39B7C451-B886-430D-9B25-91604DD068D4}" srcOrd="0" destOrd="0" parTransId="{87595867-B545-46B5-960B-830A9E120A13}" sibTransId="{806D877B-E7F2-454B-90B1-AFB9B675ADE6}"/>
    <dgm:cxn modelId="{F7F38054-5E2C-4B91-BBAE-A26E516A2779}" srcId="{39B7C451-B886-430D-9B25-91604DD068D4}" destId="{784E3AD9-3343-4AD5-9E8A-DFADFD0489BC}" srcOrd="0" destOrd="0" parTransId="{F0F6ED07-CB84-49F0-AA84-41D50E3BB93B}" sibTransId="{7CA6C7C5-71FF-43DB-A8E5-4197F2FF5A40}"/>
    <dgm:cxn modelId="{FD90AC4B-1971-4D1D-9E8E-EF2BC334DBEA}" type="presOf" srcId="{784E3AD9-3343-4AD5-9E8A-DFADFD0489BC}" destId="{4803F0C6-DF1F-40C4-A05B-798776E819A5}" srcOrd="0" destOrd="0" presId="urn:microsoft.com/office/officeart/2008/layout/LinedList"/>
    <dgm:cxn modelId="{39B82233-C8DF-42F6-903F-6B24F8218008}" type="presOf" srcId="{39B7C451-B886-430D-9B25-91604DD068D4}" destId="{E25F38EA-9A65-4EC9-BA0D-C3FB10C604D3}" srcOrd="0" destOrd="0" presId="urn:microsoft.com/office/officeart/2008/layout/LinedList"/>
    <dgm:cxn modelId="{7E4B2115-DC62-424F-82F6-3412A620444F}" type="presOf" srcId="{E655FF6A-417C-4CB2-AF15-DAC814426C31}" destId="{D9ACFC92-9FAE-4ACE-9015-55E7625BC40B}" srcOrd="0" destOrd="0" presId="urn:microsoft.com/office/officeart/2008/layout/LinedList"/>
    <dgm:cxn modelId="{C5F88B59-EE31-47CA-86D7-B949002DB0AC}" srcId="{39B7C451-B886-430D-9B25-91604DD068D4}" destId="{7A139296-FE1B-4F77-AFD2-C374D5B83B20}" srcOrd="3" destOrd="0" parTransId="{EC78C0EF-1624-4141-9C45-4B8D274FC6F5}" sibTransId="{9DBA987E-AE1A-4B52-B678-239CB42179A8}"/>
    <dgm:cxn modelId="{EC6EEC1B-DD5A-4F43-A1A4-B3664E9504FE}" type="presOf" srcId="{7A139296-FE1B-4F77-AFD2-C374D5B83B20}" destId="{4FFC3971-C4C1-41E2-BFA7-44AD1213BDFE}" srcOrd="0" destOrd="0" presId="urn:microsoft.com/office/officeart/2008/layout/LinedList"/>
    <dgm:cxn modelId="{BF2C5C81-BD62-425B-9E6F-A379166E5981}" srcId="{39B7C451-B886-430D-9B25-91604DD068D4}" destId="{E655FF6A-417C-4CB2-AF15-DAC814426C31}" srcOrd="1" destOrd="0" parTransId="{BC8DF57E-DA70-436D-B4B3-CD39C1C1FB19}" sibTransId="{3ABDD5B6-730A-4A6D-BC97-7F31E701A68C}"/>
    <dgm:cxn modelId="{D7EBD527-CAB4-4724-8902-6D27D65874D6}" type="presParOf" srcId="{0DC19C23-3327-462C-931B-FCF59C299CF9}" destId="{64C4B3A5-7910-4852-8EFF-93A91FC51AB5}" srcOrd="0" destOrd="0" presId="urn:microsoft.com/office/officeart/2008/layout/LinedList"/>
    <dgm:cxn modelId="{7E4A6520-F9D1-4B23-99CA-5CF9B308BD5A}" type="presParOf" srcId="{0DC19C23-3327-462C-931B-FCF59C299CF9}" destId="{41F55237-9FBF-41A0-83AE-46BAD734087A}" srcOrd="1" destOrd="0" presId="urn:microsoft.com/office/officeart/2008/layout/LinedList"/>
    <dgm:cxn modelId="{AC84D058-F2F1-4193-A821-85680EA441B6}" type="presParOf" srcId="{41F55237-9FBF-41A0-83AE-46BAD734087A}" destId="{E25F38EA-9A65-4EC9-BA0D-C3FB10C604D3}" srcOrd="0" destOrd="0" presId="urn:microsoft.com/office/officeart/2008/layout/LinedList"/>
    <dgm:cxn modelId="{8E43AE63-69A4-4272-9C4D-8A6A764102CD}" type="presParOf" srcId="{41F55237-9FBF-41A0-83AE-46BAD734087A}" destId="{8750E07C-49C2-4613-9839-527FAA467D69}" srcOrd="1" destOrd="0" presId="urn:microsoft.com/office/officeart/2008/layout/LinedList"/>
    <dgm:cxn modelId="{0C381027-A530-4FBF-B916-524705F889D5}" type="presParOf" srcId="{8750E07C-49C2-4613-9839-527FAA467D69}" destId="{71AB0A70-0488-47EA-9159-868FB859C197}" srcOrd="0" destOrd="0" presId="urn:microsoft.com/office/officeart/2008/layout/LinedList"/>
    <dgm:cxn modelId="{698B03CC-1CD5-4070-BF57-E4AF01112EC7}" type="presParOf" srcId="{8750E07C-49C2-4613-9839-527FAA467D69}" destId="{594D8531-A59B-46AC-92BE-EDEB5E26B5CB}" srcOrd="1" destOrd="0" presId="urn:microsoft.com/office/officeart/2008/layout/LinedList"/>
    <dgm:cxn modelId="{9FA8B227-A9DA-41D8-B272-362C5D9508E5}" type="presParOf" srcId="{594D8531-A59B-46AC-92BE-EDEB5E26B5CB}" destId="{C869303D-567C-421F-AC99-F8FC529F01D3}" srcOrd="0" destOrd="0" presId="urn:microsoft.com/office/officeart/2008/layout/LinedList"/>
    <dgm:cxn modelId="{8E8524B3-CDA6-4527-94EC-B84E27E58893}" type="presParOf" srcId="{594D8531-A59B-46AC-92BE-EDEB5E26B5CB}" destId="{4803F0C6-DF1F-40C4-A05B-798776E819A5}" srcOrd="1" destOrd="0" presId="urn:microsoft.com/office/officeart/2008/layout/LinedList"/>
    <dgm:cxn modelId="{30A72971-7834-4B9A-835B-D84D90DFBAC9}" type="presParOf" srcId="{594D8531-A59B-46AC-92BE-EDEB5E26B5CB}" destId="{184E371C-49B6-42C1-8CE4-CCE380A7D157}" srcOrd="2" destOrd="0" presId="urn:microsoft.com/office/officeart/2008/layout/LinedList"/>
    <dgm:cxn modelId="{F68CB31C-3B14-4656-B205-2D37C0B9913C}" type="presParOf" srcId="{8750E07C-49C2-4613-9839-527FAA467D69}" destId="{4EFF682B-F174-415E-8757-9E599493C376}" srcOrd="2" destOrd="0" presId="urn:microsoft.com/office/officeart/2008/layout/LinedList"/>
    <dgm:cxn modelId="{86D5FB1C-0F55-40D4-AD3A-440FF0FD8B82}" type="presParOf" srcId="{8750E07C-49C2-4613-9839-527FAA467D69}" destId="{113D3B00-676E-42A6-A37E-5A9DA5DEBEEC}" srcOrd="3" destOrd="0" presId="urn:microsoft.com/office/officeart/2008/layout/LinedList"/>
    <dgm:cxn modelId="{4ED6011E-0B8F-46FE-83E5-9BA9FA5FBBCE}" type="presParOf" srcId="{8750E07C-49C2-4613-9839-527FAA467D69}" destId="{72EADFDD-3C5B-4E9E-B3CD-774D3D07324D}" srcOrd="4" destOrd="0" presId="urn:microsoft.com/office/officeart/2008/layout/LinedList"/>
    <dgm:cxn modelId="{2EADB6B5-7591-476E-9FD7-D06F05372D25}" type="presParOf" srcId="{72EADFDD-3C5B-4E9E-B3CD-774D3D07324D}" destId="{1C9B8EF8-27DD-4BF9-AFDA-C08648DD6A13}" srcOrd="0" destOrd="0" presId="urn:microsoft.com/office/officeart/2008/layout/LinedList"/>
    <dgm:cxn modelId="{F2129CD5-002F-4333-B5CB-05BDB4A9F66F}" type="presParOf" srcId="{72EADFDD-3C5B-4E9E-B3CD-774D3D07324D}" destId="{D9ACFC92-9FAE-4ACE-9015-55E7625BC40B}" srcOrd="1" destOrd="0" presId="urn:microsoft.com/office/officeart/2008/layout/LinedList"/>
    <dgm:cxn modelId="{3E67E345-8EA6-4045-A6D9-7F1573346303}" type="presParOf" srcId="{72EADFDD-3C5B-4E9E-B3CD-774D3D07324D}" destId="{1BBA1D3D-E4BA-43D9-9D77-8E3D21BFDB15}" srcOrd="2" destOrd="0" presId="urn:microsoft.com/office/officeart/2008/layout/LinedList"/>
    <dgm:cxn modelId="{5FDC13C7-945B-4636-A68D-6ADCB07754A3}" type="presParOf" srcId="{8750E07C-49C2-4613-9839-527FAA467D69}" destId="{45FD1D4C-CF8E-44B1-80B1-86B581B926FD}" srcOrd="5" destOrd="0" presId="urn:microsoft.com/office/officeart/2008/layout/LinedList"/>
    <dgm:cxn modelId="{5B0549A2-E8FB-4200-8168-A4F965FE9112}" type="presParOf" srcId="{8750E07C-49C2-4613-9839-527FAA467D69}" destId="{77227C91-945E-45CC-8A33-1C65C2758B20}" srcOrd="6" destOrd="0" presId="urn:microsoft.com/office/officeart/2008/layout/LinedList"/>
    <dgm:cxn modelId="{E5E8F0B1-C969-413E-A3DD-5C721B0B8C63}" type="presParOf" srcId="{8750E07C-49C2-4613-9839-527FAA467D69}" destId="{7A82E5CA-5035-4E33-8601-3FB59140BDDB}" srcOrd="7" destOrd="0" presId="urn:microsoft.com/office/officeart/2008/layout/LinedList"/>
    <dgm:cxn modelId="{B32CA723-08EC-4C6B-8F84-A52B06C3206A}" type="presParOf" srcId="{7A82E5CA-5035-4E33-8601-3FB59140BDDB}" destId="{1B70F8F9-63B6-4DD6-9E90-24DA12E9A190}" srcOrd="0" destOrd="0" presId="urn:microsoft.com/office/officeart/2008/layout/LinedList"/>
    <dgm:cxn modelId="{77363395-7B72-475A-AED7-32C33E413101}" type="presParOf" srcId="{7A82E5CA-5035-4E33-8601-3FB59140BDDB}" destId="{6CD3DE0C-F98C-4BE0-9D53-5D77F574C0C4}" srcOrd="1" destOrd="0" presId="urn:microsoft.com/office/officeart/2008/layout/LinedList"/>
    <dgm:cxn modelId="{C18B02F5-A6E2-458A-8478-7C48BEBF5BF9}" type="presParOf" srcId="{7A82E5CA-5035-4E33-8601-3FB59140BDDB}" destId="{083F801F-4C28-4F35-9034-F45B0ED9B4B4}" srcOrd="2" destOrd="0" presId="urn:microsoft.com/office/officeart/2008/layout/LinedList"/>
    <dgm:cxn modelId="{B43A70DC-114C-432B-B5CD-2140A91AFBE8}" type="presParOf" srcId="{8750E07C-49C2-4613-9839-527FAA467D69}" destId="{FEC2DDE7-7C8C-4300-9626-9DE178DD382F}" srcOrd="8" destOrd="0" presId="urn:microsoft.com/office/officeart/2008/layout/LinedList"/>
    <dgm:cxn modelId="{3364078E-6B3A-4ED1-AF7D-4459E1781A3B}" type="presParOf" srcId="{8750E07C-49C2-4613-9839-527FAA467D69}" destId="{C782C77F-47E2-42C0-9106-A396799D0C66}" srcOrd="9" destOrd="0" presId="urn:microsoft.com/office/officeart/2008/layout/LinedList"/>
    <dgm:cxn modelId="{01A5DB54-7838-44A8-96C8-9959D9F508DF}" type="presParOf" srcId="{8750E07C-49C2-4613-9839-527FAA467D69}" destId="{105530E6-8A27-48C3-9AA2-CCF68815A9E4}" srcOrd="10" destOrd="0" presId="urn:microsoft.com/office/officeart/2008/layout/LinedList"/>
    <dgm:cxn modelId="{25E8DA6D-7552-4AE2-A275-033FE5270AA0}" type="presParOf" srcId="{105530E6-8A27-48C3-9AA2-CCF68815A9E4}" destId="{AC73A8D8-53B0-49E6-9662-08F8761B41D6}" srcOrd="0" destOrd="0" presId="urn:microsoft.com/office/officeart/2008/layout/LinedList"/>
    <dgm:cxn modelId="{2D16C8A3-9309-44D6-8561-51F41C226EDA}" type="presParOf" srcId="{105530E6-8A27-48C3-9AA2-CCF68815A9E4}" destId="{4FFC3971-C4C1-41E2-BFA7-44AD1213BDFE}" srcOrd="1" destOrd="0" presId="urn:microsoft.com/office/officeart/2008/layout/LinedList"/>
    <dgm:cxn modelId="{2C405A22-A5BB-4A38-B401-C8DF7C8729BA}" type="presParOf" srcId="{105530E6-8A27-48C3-9AA2-CCF68815A9E4}" destId="{8D55946A-4D9E-473C-96DE-3CB2E44092A7}" srcOrd="2" destOrd="0" presId="urn:microsoft.com/office/officeart/2008/layout/LinedList"/>
    <dgm:cxn modelId="{493FBE53-DDDF-4BF4-BB43-5B19F5611F92}" type="presParOf" srcId="{8750E07C-49C2-4613-9839-527FAA467D69}" destId="{F0A0AE16-DB0F-4B82-BCEC-48D77084B0F3}" srcOrd="11" destOrd="0" presId="urn:microsoft.com/office/officeart/2008/layout/LinedList"/>
    <dgm:cxn modelId="{FC5BA50D-7025-45E0-9A3E-0DD1EBD19B39}" type="presParOf" srcId="{8750E07C-49C2-4613-9839-527FAA467D69}" destId="{25E31478-0741-488A-8954-74B7635284FF}" srcOrd="12" destOrd="0" presId="urn:microsoft.com/office/officeart/2008/layout/LinedList"/>
    <dgm:cxn modelId="{57AF15B3-CD9D-4B8A-9C1C-75D89982E4DE}" type="presParOf" srcId="{8750E07C-49C2-4613-9839-527FAA467D69}" destId="{ADECB595-9D90-4D54-A7B0-4F07FC4BBBE3}" srcOrd="13" destOrd="0" presId="urn:microsoft.com/office/officeart/2008/layout/LinedList"/>
    <dgm:cxn modelId="{162758FE-1143-4630-AB84-97B6DB3A8356}" type="presParOf" srcId="{ADECB595-9D90-4D54-A7B0-4F07FC4BBBE3}" destId="{158E36EA-A1F1-4DC7-A39F-70B64F4FFD7F}" srcOrd="0" destOrd="0" presId="urn:microsoft.com/office/officeart/2008/layout/LinedList"/>
    <dgm:cxn modelId="{919DD392-6D9D-46EF-85AC-87079C555D74}" type="presParOf" srcId="{ADECB595-9D90-4D54-A7B0-4F07FC4BBBE3}" destId="{ABA2B8A2-F6A4-49E7-ADFB-A3B1F64F8DC7}" srcOrd="1" destOrd="0" presId="urn:microsoft.com/office/officeart/2008/layout/LinedList"/>
    <dgm:cxn modelId="{386F4AA5-06F0-4807-B572-DBAF18AEC587}" type="presParOf" srcId="{ADECB595-9D90-4D54-A7B0-4F07FC4BBBE3}" destId="{7C2DF0A0-C084-41E6-87CA-FAA4CB9BA972}" srcOrd="2" destOrd="0" presId="urn:microsoft.com/office/officeart/2008/layout/LinedList"/>
    <dgm:cxn modelId="{8E0D3786-070E-4614-ACDC-F9BCDFEACC2D}" type="presParOf" srcId="{8750E07C-49C2-4613-9839-527FAA467D69}" destId="{5E0E1DDB-7392-4310-9F35-584DAB56D07B}" srcOrd="14" destOrd="0" presId="urn:microsoft.com/office/officeart/2008/layout/LinedList"/>
    <dgm:cxn modelId="{0579D5CF-AD47-4306-972E-F1EF3481C61A}" type="presParOf" srcId="{8750E07C-49C2-4613-9839-527FAA467D69}" destId="{3BAE9DDB-8DD0-4D84-9D2C-73C68D6FB2AC}"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7DBC35-D19E-4FDF-9202-BB38D6F1D7F7}"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it-IT"/>
        </a:p>
      </dgm:t>
    </dgm:pt>
    <dgm:pt modelId="{F2B5E9B0-EF12-44C4-BCD2-0FEE8ED90741}">
      <dgm:prSet phldrT="[Testo]"/>
      <dgm:spPr/>
      <dgm:t>
        <a:bodyPr/>
        <a:lstStyle/>
        <a:p>
          <a:r>
            <a:rPr lang="it-IT" b="1" dirty="0" smtClean="0"/>
            <a:t>RISORSE FINANZIARIE</a:t>
          </a:r>
          <a:endParaRPr lang="it-IT" b="1" dirty="0"/>
        </a:p>
      </dgm:t>
    </dgm:pt>
    <dgm:pt modelId="{DD2AE5C1-F89F-4CA3-A4D3-2CE7196EF3A4}" type="parTrans" cxnId="{9D472F65-F04C-4C33-8A6C-9C448C9A822B}">
      <dgm:prSet/>
      <dgm:spPr/>
      <dgm:t>
        <a:bodyPr/>
        <a:lstStyle/>
        <a:p>
          <a:endParaRPr lang="it-IT"/>
        </a:p>
      </dgm:t>
    </dgm:pt>
    <dgm:pt modelId="{A459BB18-9B36-47C9-BE82-DBF1736134B1}" type="sibTrans" cxnId="{9D472F65-F04C-4C33-8A6C-9C448C9A822B}">
      <dgm:prSet/>
      <dgm:spPr/>
      <dgm:t>
        <a:bodyPr/>
        <a:lstStyle/>
        <a:p>
          <a:endParaRPr lang="it-IT"/>
        </a:p>
      </dgm:t>
    </dgm:pt>
    <dgm:pt modelId="{9141D334-1311-45AF-A0BC-9A70FF5123F9}">
      <dgm:prSet phldrT="[Testo]" custT="1"/>
      <dgm:spPr/>
      <dgm:t>
        <a:bodyPr/>
        <a:lstStyle/>
        <a:p>
          <a:pPr algn="ctr"/>
          <a:r>
            <a:rPr lang="it-IT" sz="2800" b="1" dirty="0" smtClean="0"/>
            <a:t>€ 24.000.000</a:t>
          </a:r>
          <a:endParaRPr lang="it-IT" sz="2800" b="1" dirty="0"/>
        </a:p>
      </dgm:t>
    </dgm:pt>
    <dgm:pt modelId="{EF294D66-B853-4141-899E-335DA57FC237}" type="parTrans" cxnId="{4C2FC1FB-15FE-450E-A99E-A76BF04FC41C}">
      <dgm:prSet/>
      <dgm:spPr/>
      <dgm:t>
        <a:bodyPr/>
        <a:lstStyle/>
        <a:p>
          <a:endParaRPr lang="it-IT"/>
        </a:p>
      </dgm:t>
    </dgm:pt>
    <dgm:pt modelId="{44A13DF0-C1C4-4D13-B8FD-37371BA4EF82}" type="sibTrans" cxnId="{4C2FC1FB-15FE-450E-A99E-A76BF04FC41C}">
      <dgm:prSet/>
      <dgm:spPr/>
      <dgm:t>
        <a:bodyPr/>
        <a:lstStyle/>
        <a:p>
          <a:endParaRPr lang="it-IT"/>
        </a:p>
      </dgm:t>
    </dgm:pt>
    <dgm:pt modelId="{B8853513-5BDF-4173-A6AA-C737DD477556}">
      <dgm:prSet phldrT="[Testo]"/>
      <dgm:spPr/>
      <dgm:t>
        <a:bodyPr/>
        <a:lstStyle/>
        <a:p>
          <a:r>
            <a:rPr lang="it-IT" b="1" dirty="0" smtClean="0"/>
            <a:t>VOLUME DELL’INVESTIMENTO</a:t>
          </a:r>
          <a:endParaRPr lang="it-IT" b="1" dirty="0"/>
        </a:p>
      </dgm:t>
    </dgm:pt>
    <dgm:pt modelId="{488E2D85-7442-4E07-BF13-FF4F7247B647}" type="parTrans" cxnId="{8CD4C560-E193-4120-82A5-AB6EB3D587B4}">
      <dgm:prSet/>
      <dgm:spPr/>
      <dgm:t>
        <a:bodyPr/>
        <a:lstStyle/>
        <a:p>
          <a:endParaRPr lang="it-IT"/>
        </a:p>
      </dgm:t>
    </dgm:pt>
    <dgm:pt modelId="{9CDF2533-BF01-4B00-A8DF-2DEA2106DE0D}" type="sibTrans" cxnId="{8CD4C560-E193-4120-82A5-AB6EB3D587B4}">
      <dgm:prSet/>
      <dgm:spPr/>
      <dgm:t>
        <a:bodyPr/>
        <a:lstStyle/>
        <a:p>
          <a:endParaRPr lang="it-IT"/>
        </a:p>
      </dgm:t>
    </dgm:pt>
    <dgm:pt modelId="{0A11033E-1483-45DC-99E8-722D59776286}">
      <dgm:prSet phldrT="[Testo]"/>
      <dgm:spPr/>
      <dgm:t>
        <a:bodyPr/>
        <a:lstStyle/>
        <a:p>
          <a:r>
            <a:rPr lang="it-IT" dirty="0" smtClean="0"/>
            <a:t>Limite minimo ammissibile </a:t>
          </a:r>
          <a:r>
            <a:rPr lang="it-IT" b="1" dirty="0" smtClean="0"/>
            <a:t>€ 100.000</a:t>
          </a:r>
          <a:endParaRPr lang="it-IT" b="1" dirty="0"/>
        </a:p>
      </dgm:t>
    </dgm:pt>
    <dgm:pt modelId="{97645646-0545-4DD0-B5C5-7A1DEDA8113C}" type="parTrans" cxnId="{0C7A276B-BA2A-40E8-BF23-780FDC00F291}">
      <dgm:prSet/>
      <dgm:spPr/>
      <dgm:t>
        <a:bodyPr/>
        <a:lstStyle/>
        <a:p>
          <a:endParaRPr lang="it-IT"/>
        </a:p>
      </dgm:t>
    </dgm:pt>
    <dgm:pt modelId="{4653E5EE-8626-4365-963D-3A834FC2315E}" type="sibTrans" cxnId="{0C7A276B-BA2A-40E8-BF23-780FDC00F291}">
      <dgm:prSet/>
      <dgm:spPr/>
      <dgm:t>
        <a:bodyPr/>
        <a:lstStyle/>
        <a:p>
          <a:endParaRPr lang="it-IT"/>
        </a:p>
      </dgm:t>
    </dgm:pt>
    <dgm:pt modelId="{AF32D3C2-E564-4B39-A9C0-E6FFC4BC4061}">
      <dgm:prSet phldrT="[Testo]"/>
      <dgm:spPr/>
      <dgm:t>
        <a:bodyPr/>
        <a:lstStyle/>
        <a:p>
          <a:r>
            <a:rPr lang="it-IT" dirty="0" smtClean="0"/>
            <a:t>Limite massimo ammissibile </a:t>
          </a:r>
          <a:r>
            <a:rPr lang="it-IT" b="1" dirty="0" smtClean="0"/>
            <a:t>€ 500.000</a:t>
          </a:r>
          <a:endParaRPr lang="it-IT" b="1" dirty="0"/>
        </a:p>
      </dgm:t>
    </dgm:pt>
    <dgm:pt modelId="{2683D05C-1B88-4B43-83EB-BBC7522D500D}" type="parTrans" cxnId="{361A8DFD-A859-4384-A7F9-708A23FAE993}">
      <dgm:prSet/>
      <dgm:spPr/>
      <dgm:t>
        <a:bodyPr/>
        <a:lstStyle/>
        <a:p>
          <a:endParaRPr lang="it-IT"/>
        </a:p>
      </dgm:t>
    </dgm:pt>
    <dgm:pt modelId="{2E469232-D8D1-4B57-B7B7-721104244BA1}" type="sibTrans" cxnId="{361A8DFD-A859-4384-A7F9-708A23FAE993}">
      <dgm:prSet/>
      <dgm:spPr/>
      <dgm:t>
        <a:bodyPr/>
        <a:lstStyle/>
        <a:p>
          <a:endParaRPr lang="it-IT"/>
        </a:p>
      </dgm:t>
    </dgm:pt>
    <dgm:pt modelId="{D4EDCF70-A651-43C0-8B2C-AF0172A5A2E3}" type="pres">
      <dgm:prSet presAssocID="{407DBC35-D19E-4FDF-9202-BB38D6F1D7F7}" presName="Name0" presStyleCnt="0">
        <dgm:presLayoutVars>
          <dgm:dir/>
          <dgm:animLvl val="lvl"/>
          <dgm:resizeHandles val="exact"/>
        </dgm:presLayoutVars>
      </dgm:prSet>
      <dgm:spPr/>
      <dgm:t>
        <a:bodyPr/>
        <a:lstStyle/>
        <a:p>
          <a:endParaRPr lang="it-IT"/>
        </a:p>
      </dgm:t>
    </dgm:pt>
    <dgm:pt modelId="{978C734D-ACEE-43A2-9B52-5E189BCCFD47}" type="pres">
      <dgm:prSet presAssocID="{F2B5E9B0-EF12-44C4-BCD2-0FEE8ED90741}" presName="linNode" presStyleCnt="0"/>
      <dgm:spPr/>
    </dgm:pt>
    <dgm:pt modelId="{EA901058-4A52-4447-8E38-959E2E7B043E}" type="pres">
      <dgm:prSet presAssocID="{F2B5E9B0-EF12-44C4-BCD2-0FEE8ED90741}" presName="parentText" presStyleLbl="node1" presStyleIdx="0" presStyleCnt="2">
        <dgm:presLayoutVars>
          <dgm:chMax val="1"/>
          <dgm:bulletEnabled val="1"/>
        </dgm:presLayoutVars>
      </dgm:prSet>
      <dgm:spPr/>
      <dgm:t>
        <a:bodyPr/>
        <a:lstStyle/>
        <a:p>
          <a:endParaRPr lang="it-IT"/>
        </a:p>
      </dgm:t>
    </dgm:pt>
    <dgm:pt modelId="{7C98B691-6C0D-47FC-931E-18394C05B927}" type="pres">
      <dgm:prSet presAssocID="{F2B5E9B0-EF12-44C4-BCD2-0FEE8ED90741}" presName="descendantText" presStyleLbl="alignAccFollowNode1" presStyleIdx="0" presStyleCnt="2">
        <dgm:presLayoutVars>
          <dgm:bulletEnabled val="1"/>
        </dgm:presLayoutVars>
      </dgm:prSet>
      <dgm:spPr/>
      <dgm:t>
        <a:bodyPr/>
        <a:lstStyle/>
        <a:p>
          <a:endParaRPr lang="it-IT"/>
        </a:p>
      </dgm:t>
    </dgm:pt>
    <dgm:pt modelId="{AA39B711-6872-48F6-B5A0-5310B4D49A0B}" type="pres">
      <dgm:prSet presAssocID="{A459BB18-9B36-47C9-BE82-DBF1736134B1}" presName="sp" presStyleCnt="0"/>
      <dgm:spPr/>
    </dgm:pt>
    <dgm:pt modelId="{FA0DE4EF-F16D-4DC8-82F9-B63BDE7A4854}" type="pres">
      <dgm:prSet presAssocID="{B8853513-5BDF-4173-A6AA-C737DD477556}" presName="linNode" presStyleCnt="0"/>
      <dgm:spPr/>
    </dgm:pt>
    <dgm:pt modelId="{8DB02C76-896A-452A-BECD-99480D5CAB03}" type="pres">
      <dgm:prSet presAssocID="{B8853513-5BDF-4173-A6AA-C737DD477556}" presName="parentText" presStyleLbl="node1" presStyleIdx="1" presStyleCnt="2">
        <dgm:presLayoutVars>
          <dgm:chMax val="1"/>
          <dgm:bulletEnabled val="1"/>
        </dgm:presLayoutVars>
      </dgm:prSet>
      <dgm:spPr/>
      <dgm:t>
        <a:bodyPr/>
        <a:lstStyle/>
        <a:p>
          <a:endParaRPr lang="it-IT"/>
        </a:p>
      </dgm:t>
    </dgm:pt>
    <dgm:pt modelId="{27B961AF-B474-4A08-8706-ED91FCD5A98C}" type="pres">
      <dgm:prSet presAssocID="{B8853513-5BDF-4173-A6AA-C737DD477556}" presName="descendantText" presStyleLbl="alignAccFollowNode1" presStyleIdx="1" presStyleCnt="2">
        <dgm:presLayoutVars>
          <dgm:bulletEnabled val="1"/>
        </dgm:presLayoutVars>
      </dgm:prSet>
      <dgm:spPr/>
      <dgm:t>
        <a:bodyPr/>
        <a:lstStyle/>
        <a:p>
          <a:endParaRPr lang="it-IT"/>
        </a:p>
      </dgm:t>
    </dgm:pt>
  </dgm:ptLst>
  <dgm:cxnLst>
    <dgm:cxn modelId="{2F6CDBAA-45B8-40AD-81B5-255690B63E22}" type="presOf" srcId="{407DBC35-D19E-4FDF-9202-BB38D6F1D7F7}" destId="{D4EDCF70-A651-43C0-8B2C-AF0172A5A2E3}" srcOrd="0" destOrd="0" presId="urn:microsoft.com/office/officeart/2005/8/layout/vList5"/>
    <dgm:cxn modelId="{4C2FC1FB-15FE-450E-A99E-A76BF04FC41C}" srcId="{F2B5E9B0-EF12-44C4-BCD2-0FEE8ED90741}" destId="{9141D334-1311-45AF-A0BC-9A70FF5123F9}" srcOrd="0" destOrd="0" parTransId="{EF294D66-B853-4141-899E-335DA57FC237}" sibTransId="{44A13DF0-C1C4-4D13-B8FD-37371BA4EF82}"/>
    <dgm:cxn modelId="{11C84655-457A-4065-B7F6-AFCA22FAC954}" type="presOf" srcId="{0A11033E-1483-45DC-99E8-722D59776286}" destId="{27B961AF-B474-4A08-8706-ED91FCD5A98C}" srcOrd="0" destOrd="0" presId="urn:microsoft.com/office/officeart/2005/8/layout/vList5"/>
    <dgm:cxn modelId="{5D9404E1-B404-49F2-9D3B-10BFC7D4CA3F}" type="presOf" srcId="{B8853513-5BDF-4173-A6AA-C737DD477556}" destId="{8DB02C76-896A-452A-BECD-99480D5CAB03}" srcOrd="0" destOrd="0" presId="urn:microsoft.com/office/officeart/2005/8/layout/vList5"/>
    <dgm:cxn modelId="{D8E57B07-2FED-4FA0-94D0-EFF0C4778C0A}" type="presOf" srcId="{F2B5E9B0-EF12-44C4-BCD2-0FEE8ED90741}" destId="{EA901058-4A52-4447-8E38-959E2E7B043E}" srcOrd="0" destOrd="0" presId="urn:microsoft.com/office/officeart/2005/8/layout/vList5"/>
    <dgm:cxn modelId="{9D472F65-F04C-4C33-8A6C-9C448C9A822B}" srcId="{407DBC35-D19E-4FDF-9202-BB38D6F1D7F7}" destId="{F2B5E9B0-EF12-44C4-BCD2-0FEE8ED90741}" srcOrd="0" destOrd="0" parTransId="{DD2AE5C1-F89F-4CA3-A4D3-2CE7196EF3A4}" sibTransId="{A459BB18-9B36-47C9-BE82-DBF1736134B1}"/>
    <dgm:cxn modelId="{8820B998-018F-4D20-AFDA-94E56EC385FF}" type="presOf" srcId="{9141D334-1311-45AF-A0BC-9A70FF5123F9}" destId="{7C98B691-6C0D-47FC-931E-18394C05B927}" srcOrd="0" destOrd="0" presId="urn:microsoft.com/office/officeart/2005/8/layout/vList5"/>
    <dgm:cxn modelId="{361A8DFD-A859-4384-A7F9-708A23FAE993}" srcId="{B8853513-5BDF-4173-A6AA-C737DD477556}" destId="{AF32D3C2-E564-4B39-A9C0-E6FFC4BC4061}" srcOrd="1" destOrd="0" parTransId="{2683D05C-1B88-4B43-83EB-BBC7522D500D}" sibTransId="{2E469232-D8D1-4B57-B7B7-721104244BA1}"/>
    <dgm:cxn modelId="{8CD4C560-E193-4120-82A5-AB6EB3D587B4}" srcId="{407DBC35-D19E-4FDF-9202-BB38D6F1D7F7}" destId="{B8853513-5BDF-4173-A6AA-C737DD477556}" srcOrd="1" destOrd="0" parTransId="{488E2D85-7442-4E07-BF13-FF4F7247B647}" sibTransId="{9CDF2533-BF01-4B00-A8DF-2DEA2106DE0D}"/>
    <dgm:cxn modelId="{6EF0CDBE-49D7-41AE-AF78-58577052C808}" type="presOf" srcId="{AF32D3C2-E564-4B39-A9C0-E6FFC4BC4061}" destId="{27B961AF-B474-4A08-8706-ED91FCD5A98C}" srcOrd="0" destOrd="1" presId="urn:microsoft.com/office/officeart/2005/8/layout/vList5"/>
    <dgm:cxn modelId="{0C7A276B-BA2A-40E8-BF23-780FDC00F291}" srcId="{B8853513-5BDF-4173-A6AA-C737DD477556}" destId="{0A11033E-1483-45DC-99E8-722D59776286}" srcOrd="0" destOrd="0" parTransId="{97645646-0545-4DD0-B5C5-7A1DEDA8113C}" sibTransId="{4653E5EE-8626-4365-963D-3A834FC2315E}"/>
    <dgm:cxn modelId="{7A5F5B12-C7B6-46EC-83FA-819D35EE4661}" type="presParOf" srcId="{D4EDCF70-A651-43C0-8B2C-AF0172A5A2E3}" destId="{978C734D-ACEE-43A2-9B52-5E189BCCFD47}" srcOrd="0" destOrd="0" presId="urn:microsoft.com/office/officeart/2005/8/layout/vList5"/>
    <dgm:cxn modelId="{BCEF130F-1733-4099-96BB-486AC643BE33}" type="presParOf" srcId="{978C734D-ACEE-43A2-9B52-5E189BCCFD47}" destId="{EA901058-4A52-4447-8E38-959E2E7B043E}" srcOrd="0" destOrd="0" presId="urn:microsoft.com/office/officeart/2005/8/layout/vList5"/>
    <dgm:cxn modelId="{4BE25FC5-7F4E-49FD-8311-9408CAA92759}" type="presParOf" srcId="{978C734D-ACEE-43A2-9B52-5E189BCCFD47}" destId="{7C98B691-6C0D-47FC-931E-18394C05B927}" srcOrd="1" destOrd="0" presId="urn:microsoft.com/office/officeart/2005/8/layout/vList5"/>
    <dgm:cxn modelId="{28B4B8B6-FD34-4B24-AA27-4B7D03492ABA}" type="presParOf" srcId="{D4EDCF70-A651-43C0-8B2C-AF0172A5A2E3}" destId="{AA39B711-6872-48F6-B5A0-5310B4D49A0B}" srcOrd="1" destOrd="0" presId="urn:microsoft.com/office/officeart/2005/8/layout/vList5"/>
    <dgm:cxn modelId="{D718A27D-5A12-46A3-B460-F9D1FC6478F1}" type="presParOf" srcId="{D4EDCF70-A651-43C0-8B2C-AF0172A5A2E3}" destId="{FA0DE4EF-F16D-4DC8-82F9-B63BDE7A4854}" srcOrd="2" destOrd="0" presId="urn:microsoft.com/office/officeart/2005/8/layout/vList5"/>
    <dgm:cxn modelId="{2092E7A4-D2B9-45D0-8F95-7F50465C4B4F}" type="presParOf" srcId="{FA0DE4EF-F16D-4DC8-82F9-B63BDE7A4854}" destId="{8DB02C76-896A-452A-BECD-99480D5CAB03}" srcOrd="0" destOrd="0" presId="urn:microsoft.com/office/officeart/2005/8/layout/vList5"/>
    <dgm:cxn modelId="{23788319-5697-4AC9-B3F2-F94471262F15}" type="presParOf" srcId="{FA0DE4EF-F16D-4DC8-82F9-B63BDE7A4854}" destId="{27B961AF-B474-4A08-8706-ED91FCD5A98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2544E-4071-4E59-8A2C-3DF0BBD38EB7}">
      <dsp:nvSpPr>
        <dsp:cNvPr id="0" name=""/>
        <dsp:cNvSpPr/>
      </dsp:nvSpPr>
      <dsp:spPr>
        <a:xfrm>
          <a:off x="0" y="190855"/>
          <a:ext cx="7907109" cy="20390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it-IT" sz="1600" b="1" kern="1200" dirty="0" smtClean="0">
              <a:latin typeface="+mn-lt"/>
              <a:ea typeface="+mn-ea"/>
              <a:cs typeface="+mn-cs"/>
            </a:rPr>
            <a:t>Il beneficiario del sostegno è il </a:t>
          </a:r>
          <a:r>
            <a:rPr lang="it-IT" sz="1600" b="1" kern="1200" dirty="0" smtClean="0">
              <a:effectLst>
                <a:outerShdw blurRad="38100" dist="38100" dir="2700000" algn="tl">
                  <a:srgbClr val="000000">
                    <a:alpha val="43137"/>
                  </a:srgbClr>
                </a:outerShdw>
              </a:effectLst>
              <a:latin typeface="+mn-lt"/>
              <a:ea typeface="+mn-ea"/>
              <a:cs typeface="+mn-cs"/>
            </a:rPr>
            <a:t>Gruppo Operativo (GO), </a:t>
          </a:r>
          <a:r>
            <a:rPr lang="it-IT" sz="1600" b="1" kern="1200" dirty="0" smtClean="0">
              <a:latin typeface="+mn-lt"/>
              <a:ea typeface="+mn-ea"/>
              <a:cs typeface="+mn-cs"/>
            </a:rPr>
            <a:t>costituito ai sensi dell’art. 56 del Reg. (UE) 1305/2013, inteso come partenariato che coinvolge una molteplicità di attori provenienti da diversi ambiti per la realizzazione comune di un progetto di innovazione.</a:t>
          </a:r>
        </a:p>
        <a:p>
          <a:pPr lvl="0" defTabSz="711200" rtl="0">
            <a:lnSpc>
              <a:spcPct val="90000"/>
            </a:lnSpc>
            <a:spcBef>
              <a:spcPct val="0"/>
            </a:spcBef>
            <a:spcAft>
              <a:spcPct val="35000"/>
            </a:spcAft>
          </a:pPr>
          <a:r>
            <a:rPr lang="it-IT" sz="1600" b="1" kern="1200" dirty="0" smtClean="0">
              <a:latin typeface="+mn-lt"/>
              <a:ea typeface="+mn-ea"/>
              <a:cs typeface="+mn-cs"/>
            </a:rPr>
            <a:t>La forma giuridica che il GO adotta può essere riconducibile a:</a:t>
          </a:r>
        </a:p>
      </dsp:txBody>
      <dsp:txXfrm>
        <a:off x="99540" y="290395"/>
        <a:ext cx="7708029" cy="1840010"/>
      </dsp:txXfrm>
    </dsp:sp>
    <dsp:sp modelId="{1452AF23-2A0E-4FBB-AB1D-ADD435C85159}">
      <dsp:nvSpPr>
        <dsp:cNvPr id="0" name=""/>
        <dsp:cNvSpPr/>
      </dsp:nvSpPr>
      <dsp:spPr>
        <a:xfrm>
          <a:off x="0" y="2289013"/>
          <a:ext cx="7907109" cy="26660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defTabSz="711200" rtl="0">
            <a:spcBef>
              <a:spcPct val="0"/>
            </a:spcBef>
          </a:pPr>
          <a:r>
            <a:rPr lang="it-IT" sz="1600" b="1" kern="1200" dirty="0" smtClean="0">
              <a:latin typeface="+mn-lt"/>
              <a:ea typeface="+mn-ea"/>
              <a:cs typeface="+mn-cs"/>
            </a:rPr>
            <a:t>a)	Raggruppamenti dotati di soggettività giuridica già costituiti (tutte le forme previste dal codice civile e da leggi speciali) esclusivamente per la realizzazione del progetto e con atto pubblico;</a:t>
          </a:r>
        </a:p>
        <a:p>
          <a:pPr lvl="0" algn="just" defTabSz="711200" rtl="0">
            <a:lnSpc>
              <a:spcPct val="100000"/>
            </a:lnSpc>
            <a:spcBef>
              <a:spcPct val="0"/>
            </a:spcBef>
            <a:spcAft>
              <a:spcPts val="0"/>
            </a:spcAft>
          </a:pPr>
          <a:endParaRPr lang="it-IT" sz="1600" b="1" kern="1200" dirty="0" smtClean="0">
            <a:latin typeface="+mn-lt"/>
            <a:ea typeface="+mn-ea"/>
            <a:cs typeface="+mn-cs"/>
          </a:endParaRPr>
        </a:p>
        <a:p>
          <a:pPr lvl="0" defTabSz="711200" rtl="0">
            <a:spcBef>
              <a:spcPct val="0"/>
            </a:spcBef>
          </a:pPr>
          <a:r>
            <a:rPr lang="it-IT" sz="1600" b="1" kern="1200" dirty="0" smtClean="0">
              <a:latin typeface="+mn-lt"/>
              <a:ea typeface="+mn-ea"/>
              <a:cs typeface="+mn-cs"/>
            </a:rPr>
            <a:t>b)	 Raggruppamenti privi di soggettività giuridica (ATI, ATS e Reti contratto) costituiti con atto pubblico (costituiti e/o da costituirsi).</a:t>
          </a:r>
        </a:p>
        <a:p>
          <a:pPr lvl="0" algn="just" defTabSz="711200" rtl="0">
            <a:lnSpc>
              <a:spcPct val="90000"/>
            </a:lnSpc>
            <a:spcBef>
              <a:spcPct val="0"/>
            </a:spcBef>
            <a:spcAft>
              <a:spcPct val="35000"/>
            </a:spcAft>
          </a:pPr>
          <a:endParaRPr lang="it-IT" sz="1600" b="1" kern="1200" dirty="0" smtClean="0">
            <a:latin typeface="+mn-lt"/>
            <a:ea typeface="+mn-ea"/>
            <a:cs typeface="+mn-cs"/>
          </a:endParaRPr>
        </a:p>
      </dsp:txBody>
      <dsp:txXfrm>
        <a:off x="130146" y="2419159"/>
        <a:ext cx="7646817" cy="2405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9EA26-95D3-4079-95FA-4D355A6F16D4}">
      <dsp:nvSpPr>
        <dsp:cNvPr id="0" name=""/>
        <dsp:cNvSpPr/>
      </dsp:nvSpPr>
      <dsp:spPr>
        <a:xfrm>
          <a:off x="2820" y="272917"/>
          <a:ext cx="1527282" cy="91636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b="1" i="0" kern="1200" baseline="0" smtClean="0"/>
            <a:t>imprese agricole/forestali</a:t>
          </a:r>
          <a:endParaRPr lang="it-IT" sz="1100" b="1" i="0" kern="1200" baseline="0" dirty="0"/>
        </a:p>
      </dsp:txBody>
      <dsp:txXfrm>
        <a:off x="2820" y="272917"/>
        <a:ext cx="1527282" cy="916369"/>
      </dsp:txXfrm>
    </dsp:sp>
    <dsp:sp modelId="{2EE0D42F-17B5-43F4-A7DA-0924EF006A8F}">
      <dsp:nvSpPr>
        <dsp:cNvPr id="0" name=""/>
        <dsp:cNvSpPr/>
      </dsp:nvSpPr>
      <dsp:spPr>
        <a:xfrm>
          <a:off x="1682831" y="272917"/>
          <a:ext cx="1527282" cy="91636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b="1" i="0" kern="1200" baseline="0" smtClean="0"/>
            <a:t>PMI operanti in zone rurali</a:t>
          </a:r>
          <a:endParaRPr lang="it-IT" sz="1100" b="1" i="0" kern="1200" baseline="0" dirty="0"/>
        </a:p>
      </dsp:txBody>
      <dsp:txXfrm>
        <a:off x="1682831" y="272917"/>
        <a:ext cx="1527282" cy="916369"/>
      </dsp:txXfrm>
    </dsp:sp>
    <dsp:sp modelId="{6A544761-FB15-44E2-B1C3-9F36702AC880}">
      <dsp:nvSpPr>
        <dsp:cNvPr id="0" name=""/>
        <dsp:cNvSpPr/>
      </dsp:nvSpPr>
      <dsp:spPr>
        <a:xfrm>
          <a:off x="3362842" y="281540"/>
          <a:ext cx="1527282" cy="91636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b="1" i="0" kern="1200" baseline="0" smtClean="0"/>
            <a:t>operatori commerciali</a:t>
          </a:r>
          <a:endParaRPr lang="it-IT" sz="1100" b="1" i="0" kern="1200" baseline="0" dirty="0"/>
        </a:p>
      </dsp:txBody>
      <dsp:txXfrm>
        <a:off x="3362842" y="281540"/>
        <a:ext cx="1527282" cy="916369"/>
      </dsp:txXfrm>
    </dsp:sp>
    <dsp:sp modelId="{F8A945CB-01B8-4C01-A54E-D74B0ADC585C}">
      <dsp:nvSpPr>
        <dsp:cNvPr id="0" name=""/>
        <dsp:cNvSpPr/>
      </dsp:nvSpPr>
      <dsp:spPr>
        <a:xfrm>
          <a:off x="5045679" y="281540"/>
          <a:ext cx="1527282" cy="91636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b="1" i="0" kern="1200" baseline="0" smtClean="0"/>
            <a:t>imprese di servizio</a:t>
          </a:r>
          <a:endParaRPr lang="it-IT" sz="1100" b="1" i="0" kern="1200" baseline="0" dirty="0"/>
        </a:p>
      </dsp:txBody>
      <dsp:txXfrm>
        <a:off x="5045679" y="281540"/>
        <a:ext cx="1527282" cy="916369"/>
      </dsp:txXfrm>
    </dsp:sp>
    <dsp:sp modelId="{28C89DD1-0003-4740-8D6E-1A2D5B3F8497}">
      <dsp:nvSpPr>
        <dsp:cNvPr id="0" name=""/>
        <dsp:cNvSpPr/>
      </dsp:nvSpPr>
      <dsp:spPr>
        <a:xfrm>
          <a:off x="6725685" y="272917"/>
          <a:ext cx="1527282" cy="91636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b="1" i="0" kern="1200" baseline="0" smtClean="0"/>
            <a:t>soggetti di diritto pubblico</a:t>
          </a:r>
          <a:endParaRPr lang="it-IT" sz="1100" b="1" i="0" kern="1200" baseline="0" dirty="0"/>
        </a:p>
      </dsp:txBody>
      <dsp:txXfrm>
        <a:off x="6725685" y="272917"/>
        <a:ext cx="1527282" cy="916369"/>
      </dsp:txXfrm>
    </dsp:sp>
    <dsp:sp modelId="{EB92C0C5-8A7D-44D8-BF2C-FAFE9D858EE1}">
      <dsp:nvSpPr>
        <dsp:cNvPr id="0" name=""/>
        <dsp:cNvSpPr/>
      </dsp:nvSpPr>
      <dsp:spPr>
        <a:xfrm>
          <a:off x="2820" y="1342015"/>
          <a:ext cx="1527282" cy="916369"/>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b="1" i="0" kern="1200" baseline="0" smtClean="0"/>
            <a:t>soggetti operanti nella produzione di ricerca, conoscenza e trasferimento delle innovazioni</a:t>
          </a:r>
          <a:endParaRPr lang="it-IT" sz="1100" b="1" i="0" kern="1200" baseline="0" dirty="0"/>
        </a:p>
      </dsp:txBody>
      <dsp:txXfrm>
        <a:off x="2820" y="1342015"/>
        <a:ext cx="1527282" cy="916369"/>
      </dsp:txXfrm>
    </dsp:sp>
    <dsp:sp modelId="{7814705D-FBBE-4932-A862-CACB1498C555}">
      <dsp:nvSpPr>
        <dsp:cNvPr id="0" name=""/>
        <dsp:cNvSpPr/>
      </dsp:nvSpPr>
      <dsp:spPr>
        <a:xfrm>
          <a:off x="1682831" y="1342015"/>
          <a:ext cx="1527282" cy="916369"/>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b="1" i="0" kern="1200" baseline="0" smtClean="0"/>
            <a:t>Organizzazioni Non Governative – ONG</a:t>
          </a:r>
          <a:endParaRPr lang="it-IT" sz="1100" b="1" i="0" kern="1200" baseline="0" dirty="0"/>
        </a:p>
      </dsp:txBody>
      <dsp:txXfrm>
        <a:off x="1682831" y="1342015"/>
        <a:ext cx="1527282" cy="916369"/>
      </dsp:txXfrm>
    </dsp:sp>
    <dsp:sp modelId="{EB55FAD6-08C3-4E51-9EED-FE904537BE5A}">
      <dsp:nvSpPr>
        <dsp:cNvPr id="0" name=""/>
        <dsp:cNvSpPr/>
      </dsp:nvSpPr>
      <dsp:spPr>
        <a:xfrm>
          <a:off x="3365668" y="1342015"/>
          <a:ext cx="1527282" cy="91636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b="1" i="0" kern="1200" baseline="0" smtClean="0"/>
            <a:t>associazioni</a:t>
          </a:r>
          <a:endParaRPr lang="it-IT" sz="1100" b="1" i="0" kern="1200" baseline="0" dirty="0"/>
        </a:p>
      </dsp:txBody>
      <dsp:txXfrm>
        <a:off x="3365668" y="1342015"/>
        <a:ext cx="1527282" cy="916369"/>
      </dsp:txXfrm>
    </dsp:sp>
    <dsp:sp modelId="{E12836C3-7383-49D0-9D37-A28EF06BD207}">
      <dsp:nvSpPr>
        <dsp:cNvPr id="0" name=""/>
        <dsp:cNvSpPr/>
      </dsp:nvSpPr>
      <dsp:spPr>
        <a:xfrm>
          <a:off x="5045679" y="1342015"/>
          <a:ext cx="1527282" cy="91636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b="1" i="0" kern="1200" baseline="0" smtClean="0"/>
            <a:t>consorzi</a:t>
          </a:r>
          <a:endParaRPr lang="it-IT" sz="1100" b="1" i="0" kern="1200" baseline="0" dirty="0"/>
        </a:p>
      </dsp:txBody>
      <dsp:txXfrm>
        <a:off x="5045679" y="1342015"/>
        <a:ext cx="1527282" cy="916369"/>
      </dsp:txXfrm>
    </dsp:sp>
    <dsp:sp modelId="{9D4C4087-F560-4F38-9F5B-BF7A2C9CAF93}">
      <dsp:nvSpPr>
        <dsp:cNvPr id="0" name=""/>
        <dsp:cNvSpPr/>
      </dsp:nvSpPr>
      <dsp:spPr>
        <a:xfrm>
          <a:off x="6725685" y="1342015"/>
          <a:ext cx="1527282" cy="91636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b="1" i="0" kern="1200" baseline="0" smtClean="0"/>
            <a:t>organizzazioni dei produttori</a:t>
          </a:r>
          <a:endParaRPr lang="it-IT" sz="1100" b="1" i="0" kern="1200" baseline="0" dirty="0"/>
        </a:p>
      </dsp:txBody>
      <dsp:txXfrm>
        <a:off x="6725685" y="1342015"/>
        <a:ext cx="1527282" cy="916369"/>
      </dsp:txXfrm>
    </dsp:sp>
    <dsp:sp modelId="{4391870A-0AD3-40BA-8522-9B9FF884BFCA}">
      <dsp:nvSpPr>
        <dsp:cNvPr id="0" name=""/>
        <dsp:cNvSpPr/>
      </dsp:nvSpPr>
      <dsp:spPr>
        <a:xfrm>
          <a:off x="1685657" y="2411113"/>
          <a:ext cx="1527282" cy="91636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b="1" i="0" kern="1200" baseline="0" smtClean="0"/>
            <a:t>rappresentanze delle imprese e altre loro forme aggregative</a:t>
          </a:r>
          <a:endParaRPr lang="it-IT" sz="1100" b="1" i="0" kern="1200" baseline="0" dirty="0"/>
        </a:p>
      </dsp:txBody>
      <dsp:txXfrm>
        <a:off x="1685657" y="2411113"/>
        <a:ext cx="1527282" cy="916369"/>
      </dsp:txXfrm>
    </dsp:sp>
    <dsp:sp modelId="{4F1217BB-5DCD-4B35-BCF5-3B76A43EA0F6}">
      <dsp:nvSpPr>
        <dsp:cNvPr id="0" name=""/>
        <dsp:cNvSpPr/>
      </dsp:nvSpPr>
      <dsp:spPr>
        <a:xfrm>
          <a:off x="3362842" y="2411113"/>
          <a:ext cx="1527282" cy="916369"/>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b="1" i="0" kern="1200" baseline="0" smtClean="0"/>
            <a:t>soggetti operanti nella formazione, divulgazione e informazione</a:t>
          </a:r>
          <a:endParaRPr lang="it-IT" sz="1100" b="1" i="0" kern="1200" baseline="0" dirty="0"/>
        </a:p>
      </dsp:txBody>
      <dsp:txXfrm>
        <a:off x="3362842" y="2411113"/>
        <a:ext cx="1527282" cy="916369"/>
      </dsp:txXfrm>
    </dsp:sp>
    <dsp:sp modelId="{6A010A2E-F512-4074-99D7-15A79561F8F5}">
      <dsp:nvSpPr>
        <dsp:cNvPr id="0" name=""/>
        <dsp:cNvSpPr/>
      </dsp:nvSpPr>
      <dsp:spPr>
        <a:xfrm>
          <a:off x="5042853" y="2411113"/>
          <a:ext cx="1527282" cy="91636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b="1" i="0" kern="1200" baseline="0" smtClean="0"/>
            <a:t>soggetti che erogano professionalmente servizi di consulenza</a:t>
          </a:r>
          <a:endParaRPr lang="it-IT" sz="1100" b="1" i="0" kern="1200" baseline="0" dirty="0"/>
        </a:p>
      </dsp:txBody>
      <dsp:txXfrm>
        <a:off x="5042853" y="2411113"/>
        <a:ext cx="1527282" cy="916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4785F-658C-4E93-A555-7E6166949ED1}">
      <dsp:nvSpPr>
        <dsp:cNvPr id="0" name=""/>
        <dsp:cNvSpPr/>
      </dsp:nvSpPr>
      <dsp:spPr>
        <a:xfrm>
          <a:off x="0" y="191405"/>
          <a:ext cx="8348353" cy="403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F87AA1-A857-469A-ABDC-28D3856BA2A2}">
      <dsp:nvSpPr>
        <dsp:cNvPr id="0" name=""/>
        <dsp:cNvSpPr/>
      </dsp:nvSpPr>
      <dsp:spPr>
        <a:xfrm>
          <a:off x="417417" y="39284"/>
          <a:ext cx="7145797" cy="3882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884" tIns="0" rIns="220884" bIns="0" numCol="1" spcCol="1270" anchor="ctr" anchorCtr="0">
          <a:noAutofit/>
        </a:bodyPr>
        <a:lstStyle/>
        <a:p>
          <a:pPr lvl="0" algn="just" defTabSz="666750">
            <a:lnSpc>
              <a:spcPct val="90000"/>
            </a:lnSpc>
            <a:spcBef>
              <a:spcPct val="0"/>
            </a:spcBef>
            <a:spcAft>
              <a:spcPct val="35000"/>
            </a:spcAft>
          </a:pPr>
          <a:r>
            <a:rPr lang="it-IT" sz="1500" b="1" kern="1200" dirty="0" smtClean="0"/>
            <a:t>Presenza di  almeno due soggetti</a:t>
          </a:r>
          <a:endParaRPr lang="it-IT" sz="1500" b="1" kern="1200" dirty="0"/>
        </a:p>
      </dsp:txBody>
      <dsp:txXfrm>
        <a:off x="436371" y="58238"/>
        <a:ext cx="7107889" cy="350372"/>
      </dsp:txXfrm>
    </dsp:sp>
    <dsp:sp modelId="{86CB5806-B2B4-4DC7-BF85-45D2BCE84F91}">
      <dsp:nvSpPr>
        <dsp:cNvPr id="0" name=""/>
        <dsp:cNvSpPr/>
      </dsp:nvSpPr>
      <dsp:spPr>
        <a:xfrm>
          <a:off x="0" y="1302016"/>
          <a:ext cx="8348353" cy="403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398ECC-9C2A-4CC7-AEB9-0E41A62D6E14}">
      <dsp:nvSpPr>
        <dsp:cNvPr id="0" name=""/>
        <dsp:cNvSpPr/>
      </dsp:nvSpPr>
      <dsp:spPr>
        <a:xfrm>
          <a:off x="399074" y="681005"/>
          <a:ext cx="7944264" cy="85717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884" tIns="0" rIns="220884" bIns="0" numCol="1" spcCol="1270" anchor="ctr" anchorCtr="0">
          <a:noAutofit/>
        </a:bodyPr>
        <a:lstStyle/>
        <a:p>
          <a:pPr lvl="0" algn="just" defTabSz="666750">
            <a:lnSpc>
              <a:spcPct val="90000"/>
            </a:lnSpc>
            <a:spcBef>
              <a:spcPct val="0"/>
            </a:spcBef>
            <a:spcAft>
              <a:spcPct val="35000"/>
            </a:spcAft>
          </a:pPr>
          <a:r>
            <a:rPr lang="it-IT" sz="1500" b="1" kern="1200" dirty="0" smtClean="0"/>
            <a:t>Presenza di almeno un soggetto che possiede la qualifica di impresa del settore agricolo/forestale, iscritto nella sezione speciale del Registro delle Imprese ed essere un “agricoltore attivo”</a:t>
          </a:r>
        </a:p>
      </dsp:txBody>
      <dsp:txXfrm>
        <a:off x="440918" y="722849"/>
        <a:ext cx="7860576" cy="773483"/>
      </dsp:txXfrm>
    </dsp:sp>
    <dsp:sp modelId="{584741DE-A7FA-4ECA-BCE3-9A7ABB14A937}">
      <dsp:nvSpPr>
        <dsp:cNvPr id="0" name=""/>
        <dsp:cNvSpPr/>
      </dsp:nvSpPr>
      <dsp:spPr>
        <a:xfrm>
          <a:off x="0" y="2027776"/>
          <a:ext cx="8348353" cy="403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EA4AC0-DE0B-4361-A9B5-81052EFF0E06}">
      <dsp:nvSpPr>
        <dsp:cNvPr id="0" name=""/>
        <dsp:cNvSpPr/>
      </dsp:nvSpPr>
      <dsp:spPr>
        <a:xfrm>
          <a:off x="407634" y="1791616"/>
          <a:ext cx="7937302" cy="4723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884" tIns="0" rIns="220884" bIns="0" numCol="1" spcCol="1270" anchor="ctr" anchorCtr="0">
          <a:noAutofit/>
        </a:bodyPr>
        <a:lstStyle/>
        <a:p>
          <a:pPr lvl="0" algn="l" defTabSz="666750">
            <a:lnSpc>
              <a:spcPct val="90000"/>
            </a:lnSpc>
            <a:spcBef>
              <a:spcPct val="0"/>
            </a:spcBef>
            <a:spcAft>
              <a:spcPct val="35000"/>
            </a:spcAft>
          </a:pPr>
          <a:r>
            <a:rPr lang="it-IT" sz="1500" b="1" kern="1200" dirty="0" smtClean="0"/>
            <a:t>Presenza di un Responsabile Tecnico Scientifico</a:t>
          </a:r>
          <a:endParaRPr lang="it-IT" sz="1500" b="1" kern="1200" dirty="0"/>
        </a:p>
      </dsp:txBody>
      <dsp:txXfrm>
        <a:off x="430691" y="1814673"/>
        <a:ext cx="7891188" cy="426206"/>
      </dsp:txXfrm>
    </dsp:sp>
    <dsp:sp modelId="{427EFEA5-0BD0-481E-ABF9-A833E55FA368}">
      <dsp:nvSpPr>
        <dsp:cNvPr id="0" name=""/>
        <dsp:cNvSpPr/>
      </dsp:nvSpPr>
      <dsp:spPr>
        <a:xfrm>
          <a:off x="0" y="2753536"/>
          <a:ext cx="8348353" cy="403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EA0305-1272-440B-B9DF-75F22957F593}">
      <dsp:nvSpPr>
        <dsp:cNvPr id="0" name=""/>
        <dsp:cNvSpPr/>
      </dsp:nvSpPr>
      <dsp:spPr>
        <a:xfrm>
          <a:off x="414564" y="2517376"/>
          <a:ext cx="7929809" cy="4723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884" tIns="0" rIns="220884" bIns="0" numCol="1" spcCol="1270" anchor="ctr" anchorCtr="0">
          <a:noAutofit/>
        </a:bodyPr>
        <a:lstStyle/>
        <a:p>
          <a:pPr lvl="0" algn="just" defTabSz="666750">
            <a:lnSpc>
              <a:spcPct val="90000"/>
            </a:lnSpc>
            <a:spcBef>
              <a:spcPct val="0"/>
            </a:spcBef>
            <a:spcAft>
              <a:spcPct val="35000"/>
            </a:spcAft>
          </a:pPr>
          <a:r>
            <a:rPr lang="it-IT" sz="1500" b="1" kern="1200" dirty="0" smtClean="0"/>
            <a:t>Sede legale / operativa nella Regione </a:t>
          </a:r>
          <a:r>
            <a:rPr lang="it-IT" sz="1500" b="1" kern="1200" dirty="0" smtClean="0"/>
            <a:t>Puglia ad eccezione degli Enti di Ricerca, delle Università degli Studi e delle ONG</a:t>
          </a:r>
        </a:p>
      </dsp:txBody>
      <dsp:txXfrm>
        <a:off x="437621" y="2540433"/>
        <a:ext cx="7883695" cy="426206"/>
      </dsp:txXfrm>
    </dsp:sp>
    <dsp:sp modelId="{6C05278E-0F95-401B-B7F2-360A965156B1}">
      <dsp:nvSpPr>
        <dsp:cNvPr id="0" name=""/>
        <dsp:cNvSpPr/>
      </dsp:nvSpPr>
      <dsp:spPr>
        <a:xfrm>
          <a:off x="0" y="3479296"/>
          <a:ext cx="8348353" cy="403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91BF81-C56D-45FA-B239-716984F31718}">
      <dsp:nvSpPr>
        <dsp:cNvPr id="0" name=""/>
        <dsp:cNvSpPr/>
      </dsp:nvSpPr>
      <dsp:spPr>
        <a:xfrm>
          <a:off x="400297" y="3243136"/>
          <a:ext cx="7946359" cy="4723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884" tIns="0" rIns="220884" bIns="0" numCol="1" spcCol="1270" anchor="ctr" anchorCtr="0">
          <a:noAutofit/>
        </a:bodyPr>
        <a:lstStyle/>
        <a:p>
          <a:pPr lvl="0" algn="just" defTabSz="666750">
            <a:lnSpc>
              <a:spcPct val="90000"/>
            </a:lnSpc>
            <a:spcBef>
              <a:spcPct val="0"/>
            </a:spcBef>
            <a:spcAft>
              <a:spcPct val="35000"/>
            </a:spcAft>
          </a:pPr>
          <a:r>
            <a:rPr lang="it-IT" sz="1500" b="1" kern="1200" dirty="0" smtClean="0"/>
            <a:t>Costituirsi, allo scopo di realizzare il progetto, in una delle forme previste dal codice civile o da leggi speciali, con atto pubblico</a:t>
          </a:r>
          <a:endParaRPr lang="it-IT" sz="1500" b="1" kern="1200" dirty="0"/>
        </a:p>
      </dsp:txBody>
      <dsp:txXfrm>
        <a:off x="423354" y="3266193"/>
        <a:ext cx="7900245" cy="426206"/>
      </dsp:txXfrm>
    </dsp:sp>
    <dsp:sp modelId="{246B190F-3A5F-4145-B734-9D5B5C5B6F61}">
      <dsp:nvSpPr>
        <dsp:cNvPr id="0" name=""/>
        <dsp:cNvSpPr/>
      </dsp:nvSpPr>
      <dsp:spPr>
        <a:xfrm>
          <a:off x="0" y="4205056"/>
          <a:ext cx="8348353" cy="403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964083-40B1-423B-80FE-AB0D6157A3EE}">
      <dsp:nvSpPr>
        <dsp:cNvPr id="0" name=""/>
        <dsp:cNvSpPr/>
      </dsp:nvSpPr>
      <dsp:spPr>
        <a:xfrm>
          <a:off x="417417" y="3968896"/>
          <a:ext cx="5843847" cy="4723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884" tIns="0" rIns="220884" bIns="0" numCol="1" spcCol="1270" anchor="ctr" anchorCtr="0">
          <a:noAutofit/>
        </a:bodyPr>
        <a:lstStyle/>
        <a:p>
          <a:pPr lvl="0" algn="l" defTabSz="666750">
            <a:lnSpc>
              <a:spcPct val="90000"/>
            </a:lnSpc>
            <a:spcBef>
              <a:spcPct val="0"/>
            </a:spcBef>
            <a:spcAft>
              <a:spcPct val="35000"/>
            </a:spcAft>
          </a:pPr>
          <a:r>
            <a:rPr lang="it-IT" sz="1500" b="1" kern="1200" dirty="0" smtClean="0"/>
            <a:t>Dotarsi di un regolamento di funzionamento</a:t>
          </a:r>
        </a:p>
      </dsp:txBody>
      <dsp:txXfrm>
        <a:off x="440474" y="3991953"/>
        <a:ext cx="5797733"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4785F-658C-4E93-A555-7E6166949ED1}">
      <dsp:nvSpPr>
        <dsp:cNvPr id="0" name=""/>
        <dsp:cNvSpPr/>
      </dsp:nvSpPr>
      <dsp:spPr>
        <a:xfrm>
          <a:off x="0" y="428750"/>
          <a:ext cx="8348353" cy="630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F87AA1-A857-469A-ABDC-28D3856BA2A2}">
      <dsp:nvSpPr>
        <dsp:cNvPr id="0" name=""/>
        <dsp:cNvSpPr/>
      </dsp:nvSpPr>
      <dsp:spPr>
        <a:xfrm>
          <a:off x="397443" y="53913"/>
          <a:ext cx="7948863" cy="74383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884" tIns="0" rIns="220884" bIns="0" numCol="1" spcCol="1270" anchor="ctr" anchorCtr="0">
          <a:noAutofit/>
        </a:bodyPr>
        <a:lstStyle/>
        <a:p>
          <a:pPr lvl="0" algn="l" defTabSz="666750">
            <a:lnSpc>
              <a:spcPct val="90000"/>
            </a:lnSpc>
            <a:spcBef>
              <a:spcPct val="0"/>
            </a:spcBef>
            <a:spcAft>
              <a:spcPct val="35000"/>
            </a:spcAft>
          </a:pPr>
          <a:r>
            <a:rPr lang="it-IT" sz="1500" b="1" kern="1200" dirty="0" smtClean="0"/>
            <a:t>Provvedere all’apertura/ aggiornamento/validazione del proprio fascicolo aziendale (tutti i partner di progetto)</a:t>
          </a:r>
        </a:p>
      </dsp:txBody>
      <dsp:txXfrm>
        <a:off x="433754" y="90224"/>
        <a:ext cx="7876241" cy="671215"/>
      </dsp:txXfrm>
    </dsp:sp>
    <dsp:sp modelId="{86CB5806-B2B4-4DC7-BF85-45D2BCE84F91}">
      <dsp:nvSpPr>
        <dsp:cNvPr id="0" name=""/>
        <dsp:cNvSpPr/>
      </dsp:nvSpPr>
      <dsp:spPr>
        <a:xfrm>
          <a:off x="0" y="1695627"/>
          <a:ext cx="8348353" cy="630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398ECC-9C2A-4CC7-AEB9-0E41A62D6E14}">
      <dsp:nvSpPr>
        <dsp:cNvPr id="0" name=""/>
        <dsp:cNvSpPr/>
      </dsp:nvSpPr>
      <dsp:spPr>
        <a:xfrm>
          <a:off x="408206" y="1163987"/>
          <a:ext cx="7940146" cy="87087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884" tIns="0" rIns="220884" bIns="0" numCol="1" spcCol="1270" anchor="ctr" anchorCtr="0">
          <a:noAutofit/>
        </a:bodyPr>
        <a:lstStyle/>
        <a:p>
          <a:pPr lvl="0" algn="l" defTabSz="666750">
            <a:lnSpc>
              <a:spcPct val="90000"/>
            </a:lnSpc>
            <a:spcBef>
              <a:spcPct val="0"/>
            </a:spcBef>
            <a:spcAft>
              <a:spcPct val="35000"/>
            </a:spcAft>
          </a:pPr>
          <a:r>
            <a:rPr lang="it-IT" sz="1500" b="1" kern="1200" dirty="0" smtClean="0"/>
            <a:t>Presentare unitamente alla </a:t>
          </a:r>
          <a:r>
            <a:rPr lang="it-IT" sz="1500" b="1" kern="1200" dirty="0" err="1" smtClean="0"/>
            <a:t>DdS</a:t>
          </a:r>
          <a:r>
            <a:rPr lang="it-IT" sz="1500" b="1" kern="1200" dirty="0" smtClean="0"/>
            <a:t>, un progetto, ai sensi del Regolamento (UE) n. 1305/2013, redatto secondo il format predisposto</a:t>
          </a:r>
        </a:p>
      </dsp:txBody>
      <dsp:txXfrm>
        <a:off x="450719" y="1206500"/>
        <a:ext cx="7855120" cy="785850"/>
      </dsp:txXfrm>
    </dsp:sp>
    <dsp:sp modelId="{584741DE-A7FA-4ECA-BCE3-9A7ABB14A937}">
      <dsp:nvSpPr>
        <dsp:cNvPr id="0" name=""/>
        <dsp:cNvSpPr/>
      </dsp:nvSpPr>
      <dsp:spPr>
        <a:xfrm>
          <a:off x="0" y="2829627"/>
          <a:ext cx="8348353" cy="630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EA4AC0-DE0B-4361-A9B5-81052EFF0E06}">
      <dsp:nvSpPr>
        <dsp:cNvPr id="0" name=""/>
        <dsp:cNvSpPr/>
      </dsp:nvSpPr>
      <dsp:spPr>
        <a:xfrm>
          <a:off x="400297" y="2460627"/>
          <a:ext cx="7941652" cy="738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884" tIns="0" rIns="220884" bIns="0" numCol="1" spcCol="1270" anchor="ctr" anchorCtr="0">
          <a:noAutofit/>
        </a:bodyPr>
        <a:lstStyle/>
        <a:p>
          <a:pPr lvl="0" algn="l" defTabSz="666750">
            <a:lnSpc>
              <a:spcPct val="90000"/>
            </a:lnSpc>
            <a:spcBef>
              <a:spcPct val="0"/>
            </a:spcBef>
            <a:spcAft>
              <a:spcPct val="35000"/>
            </a:spcAft>
          </a:pPr>
          <a:r>
            <a:rPr lang="it-IT" sz="1500" b="1" kern="1200" dirty="0" smtClean="0"/>
            <a:t>Investimento minimo: €. 100.000,00</a:t>
          </a:r>
        </a:p>
      </dsp:txBody>
      <dsp:txXfrm>
        <a:off x="436323" y="2496653"/>
        <a:ext cx="7869600" cy="665948"/>
      </dsp:txXfrm>
    </dsp:sp>
    <dsp:sp modelId="{427EFEA5-0BD0-481E-ABF9-A833E55FA368}">
      <dsp:nvSpPr>
        <dsp:cNvPr id="0" name=""/>
        <dsp:cNvSpPr/>
      </dsp:nvSpPr>
      <dsp:spPr>
        <a:xfrm>
          <a:off x="0" y="3963627"/>
          <a:ext cx="8348353" cy="630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EA0305-1272-440B-B9DF-75F22957F593}">
      <dsp:nvSpPr>
        <dsp:cNvPr id="0" name=""/>
        <dsp:cNvSpPr/>
      </dsp:nvSpPr>
      <dsp:spPr>
        <a:xfrm>
          <a:off x="397443" y="3594627"/>
          <a:ext cx="7948863" cy="738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884" tIns="0" rIns="220884" bIns="0" numCol="1" spcCol="1270" anchor="ctr" anchorCtr="0">
          <a:noAutofit/>
        </a:bodyPr>
        <a:lstStyle/>
        <a:p>
          <a:pPr lvl="0" algn="l" defTabSz="666750">
            <a:lnSpc>
              <a:spcPct val="90000"/>
            </a:lnSpc>
            <a:spcBef>
              <a:spcPct val="0"/>
            </a:spcBef>
            <a:spcAft>
              <a:spcPct val="35000"/>
            </a:spcAft>
          </a:pPr>
          <a:r>
            <a:rPr lang="it-IT" sz="1500" b="1" kern="1200" dirty="0" smtClean="0"/>
            <a:t>Conseguire il punteggio soglia previsto per ognuno dei criteri e il punteggio complessivo minimo indicato nei “Criteri di selezione”</a:t>
          </a:r>
          <a:endParaRPr lang="it-IT" sz="1500" b="1" kern="1200" dirty="0"/>
        </a:p>
      </dsp:txBody>
      <dsp:txXfrm>
        <a:off x="433469" y="3630653"/>
        <a:ext cx="7876811" cy="6659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293FF-45EC-4635-8A4C-9ADBB4892A4D}">
      <dsp:nvSpPr>
        <dsp:cNvPr id="0" name=""/>
        <dsp:cNvSpPr/>
      </dsp:nvSpPr>
      <dsp:spPr>
        <a:xfrm>
          <a:off x="0" y="464019"/>
          <a:ext cx="7101444" cy="781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8BE0B4-BC47-4B2C-B035-EA48EABACDEA}">
      <dsp:nvSpPr>
        <dsp:cNvPr id="0" name=""/>
        <dsp:cNvSpPr/>
      </dsp:nvSpPr>
      <dsp:spPr>
        <a:xfrm>
          <a:off x="355072" y="6459"/>
          <a:ext cx="5677739" cy="9151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892" tIns="0" rIns="187892" bIns="0" numCol="1" spcCol="1270" anchor="ctr" anchorCtr="0">
          <a:noAutofit/>
        </a:bodyPr>
        <a:lstStyle/>
        <a:p>
          <a:pPr lvl="0" algn="l" defTabSz="889000">
            <a:lnSpc>
              <a:spcPct val="90000"/>
            </a:lnSpc>
            <a:spcBef>
              <a:spcPct val="0"/>
            </a:spcBef>
            <a:spcAft>
              <a:spcPct val="35000"/>
            </a:spcAft>
          </a:pPr>
          <a:r>
            <a:rPr lang="it-IT" sz="2000" b="1" kern="1200" dirty="0" smtClean="0"/>
            <a:t>1 - Esercizio della cooperazione (coordinamento e monitoraggio)</a:t>
          </a:r>
          <a:endParaRPr lang="it-IT" sz="2000" b="1" kern="1200" dirty="0"/>
        </a:p>
      </dsp:txBody>
      <dsp:txXfrm>
        <a:off x="399744" y="51131"/>
        <a:ext cx="5588395" cy="825776"/>
      </dsp:txXfrm>
    </dsp:sp>
    <dsp:sp modelId="{BFCD9313-1880-4E8E-BC37-12D365AA3B34}">
      <dsp:nvSpPr>
        <dsp:cNvPr id="0" name=""/>
        <dsp:cNvSpPr/>
      </dsp:nvSpPr>
      <dsp:spPr>
        <a:xfrm>
          <a:off x="0" y="1870179"/>
          <a:ext cx="7101444" cy="781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7992A3-E206-494D-BF3F-96BB9032BEC3}">
      <dsp:nvSpPr>
        <dsp:cNvPr id="0" name=""/>
        <dsp:cNvSpPr/>
      </dsp:nvSpPr>
      <dsp:spPr>
        <a:xfrm>
          <a:off x="355072" y="1412619"/>
          <a:ext cx="5677739" cy="9151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892" tIns="0" rIns="187892" bIns="0" numCol="1" spcCol="1270" anchor="ctr" anchorCtr="0">
          <a:noAutofit/>
        </a:bodyPr>
        <a:lstStyle/>
        <a:p>
          <a:pPr lvl="0" algn="l" defTabSz="889000">
            <a:lnSpc>
              <a:spcPct val="90000"/>
            </a:lnSpc>
            <a:spcBef>
              <a:spcPct val="0"/>
            </a:spcBef>
            <a:spcAft>
              <a:spcPct val="35000"/>
            </a:spcAft>
          </a:pPr>
          <a:r>
            <a:rPr lang="it-IT" sz="2000" b="1" kern="1200" dirty="0" smtClean="0"/>
            <a:t>2 - Realizzazione del progetto</a:t>
          </a:r>
          <a:endParaRPr lang="it-IT" sz="2000" b="1" kern="1200" dirty="0"/>
        </a:p>
      </dsp:txBody>
      <dsp:txXfrm>
        <a:off x="399744" y="1457291"/>
        <a:ext cx="5588395" cy="825776"/>
      </dsp:txXfrm>
    </dsp:sp>
    <dsp:sp modelId="{F6674E1C-413E-44E5-90C2-4CA319218088}">
      <dsp:nvSpPr>
        <dsp:cNvPr id="0" name=""/>
        <dsp:cNvSpPr/>
      </dsp:nvSpPr>
      <dsp:spPr>
        <a:xfrm>
          <a:off x="0" y="3276340"/>
          <a:ext cx="7101444" cy="781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36485E-7C1B-4CA6-BABB-3B3CB7936D16}">
      <dsp:nvSpPr>
        <dsp:cNvPr id="0" name=""/>
        <dsp:cNvSpPr/>
      </dsp:nvSpPr>
      <dsp:spPr>
        <a:xfrm>
          <a:off x="355072" y="2818780"/>
          <a:ext cx="5677739" cy="9151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892" tIns="0" rIns="187892" bIns="0" numCol="1" spcCol="1270" anchor="ctr" anchorCtr="0">
          <a:noAutofit/>
        </a:bodyPr>
        <a:lstStyle/>
        <a:p>
          <a:pPr lvl="0" algn="just" defTabSz="889000">
            <a:lnSpc>
              <a:spcPct val="90000"/>
            </a:lnSpc>
            <a:spcBef>
              <a:spcPct val="0"/>
            </a:spcBef>
            <a:spcAft>
              <a:spcPct val="35000"/>
            </a:spcAft>
          </a:pPr>
          <a:r>
            <a:rPr lang="it-IT" sz="2000" b="1" kern="1200" dirty="0" smtClean="0"/>
            <a:t>3 - Divulgazione dei risultati, implementazione della rete PEI, informazione e pubblicità</a:t>
          </a:r>
          <a:endParaRPr lang="it-IT" sz="2000" b="1" kern="1200" dirty="0"/>
        </a:p>
      </dsp:txBody>
      <dsp:txXfrm>
        <a:off x="399744" y="2863452"/>
        <a:ext cx="5588395" cy="8257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4B3A5-7910-4852-8EFF-93A91FC51AB5}">
      <dsp:nvSpPr>
        <dsp:cNvPr id="0" name=""/>
        <dsp:cNvSpPr/>
      </dsp:nvSpPr>
      <dsp:spPr>
        <a:xfrm>
          <a:off x="0" y="0"/>
          <a:ext cx="8280000" cy="0"/>
        </a:xfrm>
        <a:prstGeom prst="line">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5F38EA-9A65-4EC9-BA0D-C3FB10C604D3}">
      <dsp:nvSpPr>
        <dsp:cNvPr id="0" name=""/>
        <dsp:cNvSpPr/>
      </dsp:nvSpPr>
      <dsp:spPr>
        <a:xfrm rot="10800000">
          <a:off x="0" y="0"/>
          <a:ext cx="1656000"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 wrap="square" lIns="121920" tIns="121920" rIns="121920" bIns="121920" numCol="1" spcCol="1270" anchor="ctr" anchorCtr="0">
          <a:noAutofit/>
        </a:bodyPr>
        <a:lstStyle/>
        <a:p>
          <a:pPr lvl="0" algn="ctr" defTabSz="1422400">
            <a:lnSpc>
              <a:spcPct val="90000"/>
            </a:lnSpc>
            <a:spcBef>
              <a:spcPct val="0"/>
            </a:spcBef>
            <a:spcAft>
              <a:spcPts val="0"/>
            </a:spcAft>
          </a:pPr>
          <a:r>
            <a:rPr lang="it-IT" sz="3200" b="1" kern="1200" dirty="0" smtClean="0"/>
            <a:t>ESERCIZIO DELLA COOPERAZIONE   (MAX 10 %)</a:t>
          </a:r>
          <a:endParaRPr lang="it-IT" sz="3200" b="1" kern="1200" dirty="0"/>
        </a:p>
      </dsp:txBody>
      <dsp:txXfrm>
        <a:off x="0" y="0"/>
        <a:ext cx="1656000" cy="4064000"/>
      </dsp:txXfrm>
    </dsp:sp>
    <dsp:sp modelId="{4803F0C6-DF1F-40C4-A05B-798776E819A5}">
      <dsp:nvSpPr>
        <dsp:cNvPr id="0" name=""/>
        <dsp:cNvSpPr/>
      </dsp:nvSpPr>
      <dsp:spPr>
        <a:xfrm>
          <a:off x="1780200" y="63500"/>
          <a:ext cx="6499800"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it-IT" sz="2000" kern="1200" dirty="0" smtClean="0"/>
            <a:t>Costi del personale</a:t>
          </a:r>
          <a:endParaRPr lang="it-IT" sz="2000" kern="1200" dirty="0"/>
        </a:p>
      </dsp:txBody>
      <dsp:txXfrm>
        <a:off x="1780200" y="63500"/>
        <a:ext cx="6499800" cy="1269999"/>
      </dsp:txXfrm>
    </dsp:sp>
    <dsp:sp modelId="{4EFF682B-F174-415E-8757-9E599493C376}">
      <dsp:nvSpPr>
        <dsp:cNvPr id="0" name=""/>
        <dsp:cNvSpPr/>
      </dsp:nvSpPr>
      <dsp:spPr>
        <a:xfrm>
          <a:off x="1656000" y="1333499"/>
          <a:ext cx="6624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ACFC92-9FAE-4ACE-9015-55E7625BC40B}">
      <dsp:nvSpPr>
        <dsp:cNvPr id="0" name=""/>
        <dsp:cNvSpPr/>
      </dsp:nvSpPr>
      <dsp:spPr>
        <a:xfrm>
          <a:off x="1780200" y="1396999"/>
          <a:ext cx="6499800"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it-IT" sz="2000" kern="1200" dirty="0" smtClean="0"/>
            <a:t>Costi di missioni e trasferte</a:t>
          </a:r>
          <a:endParaRPr lang="it-IT" sz="2000" kern="1200" dirty="0"/>
        </a:p>
      </dsp:txBody>
      <dsp:txXfrm>
        <a:off x="1780200" y="1396999"/>
        <a:ext cx="6499800" cy="1269999"/>
      </dsp:txXfrm>
    </dsp:sp>
    <dsp:sp modelId="{45FD1D4C-CF8E-44B1-80B1-86B581B926FD}">
      <dsp:nvSpPr>
        <dsp:cNvPr id="0" name=""/>
        <dsp:cNvSpPr/>
      </dsp:nvSpPr>
      <dsp:spPr>
        <a:xfrm>
          <a:off x="1656000" y="2666999"/>
          <a:ext cx="6624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D3DE0C-F98C-4BE0-9D53-5D77F574C0C4}">
      <dsp:nvSpPr>
        <dsp:cNvPr id="0" name=""/>
        <dsp:cNvSpPr/>
      </dsp:nvSpPr>
      <dsp:spPr>
        <a:xfrm>
          <a:off x="1780200" y="2730499"/>
          <a:ext cx="6499800"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it-IT" sz="2000" kern="1200" dirty="0" smtClean="0"/>
            <a:t>Spese </a:t>
          </a:r>
          <a:r>
            <a:rPr lang="it-IT" sz="2000" kern="1200" dirty="0" smtClean="0"/>
            <a:t>generali (15% del costo diretto ammissibile del personale, nel limite del 5% della spesa ammissibile) </a:t>
          </a:r>
          <a:endParaRPr lang="it-IT" sz="2000" kern="1200" dirty="0"/>
        </a:p>
      </dsp:txBody>
      <dsp:txXfrm>
        <a:off x="1780200" y="2730499"/>
        <a:ext cx="6499800" cy="1269999"/>
      </dsp:txXfrm>
    </dsp:sp>
    <dsp:sp modelId="{FEC2DDE7-7C8C-4300-9626-9DE178DD382F}">
      <dsp:nvSpPr>
        <dsp:cNvPr id="0" name=""/>
        <dsp:cNvSpPr/>
      </dsp:nvSpPr>
      <dsp:spPr>
        <a:xfrm>
          <a:off x="1656000" y="4000499"/>
          <a:ext cx="6624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4B3A5-7910-4852-8EFF-93A91FC51AB5}">
      <dsp:nvSpPr>
        <dsp:cNvPr id="0" name=""/>
        <dsp:cNvSpPr/>
      </dsp:nvSpPr>
      <dsp:spPr>
        <a:xfrm>
          <a:off x="0" y="0"/>
          <a:ext cx="8280000" cy="0"/>
        </a:xfrm>
        <a:prstGeom prst="line">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5F38EA-9A65-4EC9-BA0D-C3FB10C604D3}">
      <dsp:nvSpPr>
        <dsp:cNvPr id="0" name=""/>
        <dsp:cNvSpPr/>
      </dsp:nvSpPr>
      <dsp:spPr>
        <a:xfrm rot="10800000">
          <a:off x="0" y="0"/>
          <a:ext cx="1656000" cy="4587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 wrap="square" lIns="121920" tIns="121920" rIns="121920" bIns="121920" numCol="1" spcCol="1270" anchor="ctr" anchorCtr="0">
          <a:noAutofit/>
        </a:bodyPr>
        <a:lstStyle/>
        <a:p>
          <a:pPr lvl="0" algn="ctr" defTabSz="1422400">
            <a:lnSpc>
              <a:spcPct val="90000"/>
            </a:lnSpc>
            <a:spcBef>
              <a:spcPct val="0"/>
            </a:spcBef>
            <a:spcAft>
              <a:spcPts val="0"/>
            </a:spcAft>
          </a:pPr>
          <a:r>
            <a:rPr lang="it-IT" sz="3200" b="1" kern="1200" dirty="0" smtClean="0"/>
            <a:t>REALIZZAZIONE DEL PROGETTO</a:t>
          </a:r>
          <a:endParaRPr lang="it-IT" sz="3200" b="1" kern="1200" dirty="0"/>
        </a:p>
      </dsp:txBody>
      <dsp:txXfrm>
        <a:off x="0" y="0"/>
        <a:ext cx="1656000" cy="4587355"/>
      </dsp:txXfrm>
    </dsp:sp>
    <dsp:sp modelId="{4803F0C6-DF1F-40C4-A05B-798776E819A5}">
      <dsp:nvSpPr>
        <dsp:cNvPr id="0" name=""/>
        <dsp:cNvSpPr/>
      </dsp:nvSpPr>
      <dsp:spPr>
        <a:xfrm>
          <a:off x="1780200" y="30966"/>
          <a:ext cx="6499800" cy="619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it-IT" sz="2000" kern="1200" dirty="0" smtClean="0"/>
            <a:t>Costi del personale</a:t>
          </a:r>
        </a:p>
      </dsp:txBody>
      <dsp:txXfrm>
        <a:off x="1780200" y="30966"/>
        <a:ext cx="6499800" cy="619337"/>
      </dsp:txXfrm>
    </dsp:sp>
    <dsp:sp modelId="{4EFF682B-F174-415E-8757-9E599493C376}">
      <dsp:nvSpPr>
        <dsp:cNvPr id="0" name=""/>
        <dsp:cNvSpPr/>
      </dsp:nvSpPr>
      <dsp:spPr>
        <a:xfrm>
          <a:off x="1656000" y="650304"/>
          <a:ext cx="6624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ACFC92-9FAE-4ACE-9015-55E7625BC40B}">
      <dsp:nvSpPr>
        <dsp:cNvPr id="0" name=""/>
        <dsp:cNvSpPr/>
      </dsp:nvSpPr>
      <dsp:spPr>
        <a:xfrm>
          <a:off x="1780200" y="681271"/>
          <a:ext cx="6499800" cy="619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it-IT" sz="2000" kern="1200" dirty="0" smtClean="0"/>
            <a:t>Costi di missioni e trasferte</a:t>
          </a:r>
          <a:endParaRPr lang="it-IT" sz="2000" kern="1200" dirty="0"/>
        </a:p>
      </dsp:txBody>
      <dsp:txXfrm>
        <a:off x="1780200" y="681271"/>
        <a:ext cx="6499800" cy="619337"/>
      </dsp:txXfrm>
    </dsp:sp>
    <dsp:sp modelId="{45FD1D4C-CF8E-44B1-80B1-86B581B926FD}">
      <dsp:nvSpPr>
        <dsp:cNvPr id="0" name=""/>
        <dsp:cNvSpPr/>
      </dsp:nvSpPr>
      <dsp:spPr>
        <a:xfrm>
          <a:off x="1656000" y="1300609"/>
          <a:ext cx="6624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D3DE0C-F98C-4BE0-9D53-5D77F574C0C4}">
      <dsp:nvSpPr>
        <dsp:cNvPr id="0" name=""/>
        <dsp:cNvSpPr/>
      </dsp:nvSpPr>
      <dsp:spPr>
        <a:xfrm>
          <a:off x="1780200" y="1331576"/>
          <a:ext cx="6499800" cy="619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it-IT" sz="2000" kern="1200" dirty="0" smtClean="0"/>
            <a:t>Acquisizione di Servizi </a:t>
          </a:r>
          <a:r>
            <a:rPr lang="it-IT" sz="2000" kern="1200" smtClean="0"/>
            <a:t>e </a:t>
          </a:r>
          <a:r>
            <a:rPr lang="it-IT" sz="2000" kern="1200" smtClean="0"/>
            <a:t>Consulenze</a:t>
          </a:r>
          <a:endParaRPr lang="it-IT" sz="2000" kern="1200" dirty="0"/>
        </a:p>
      </dsp:txBody>
      <dsp:txXfrm>
        <a:off x="1780200" y="1331576"/>
        <a:ext cx="6499800" cy="619337"/>
      </dsp:txXfrm>
    </dsp:sp>
    <dsp:sp modelId="{FEC2DDE7-7C8C-4300-9626-9DE178DD382F}">
      <dsp:nvSpPr>
        <dsp:cNvPr id="0" name=""/>
        <dsp:cNvSpPr/>
      </dsp:nvSpPr>
      <dsp:spPr>
        <a:xfrm>
          <a:off x="1656000" y="1950913"/>
          <a:ext cx="6624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8CF55A-F82E-4D4F-8455-0C5F4A665CEA}">
      <dsp:nvSpPr>
        <dsp:cNvPr id="0" name=""/>
        <dsp:cNvSpPr/>
      </dsp:nvSpPr>
      <dsp:spPr>
        <a:xfrm>
          <a:off x="1780200" y="1981880"/>
          <a:ext cx="6499800" cy="619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it-IT" sz="2000" kern="1200" dirty="0" smtClean="0"/>
            <a:t>Costi per la costruzione di prototipi in contesto aziendale</a:t>
          </a:r>
          <a:endParaRPr lang="it-IT" sz="2000" kern="1200" dirty="0"/>
        </a:p>
      </dsp:txBody>
      <dsp:txXfrm>
        <a:off x="1780200" y="1981880"/>
        <a:ext cx="6499800" cy="619337"/>
      </dsp:txXfrm>
    </dsp:sp>
    <dsp:sp modelId="{10D05D06-7662-4961-AD13-C3B0BF9F958A}">
      <dsp:nvSpPr>
        <dsp:cNvPr id="0" name=""/>
        <dsp:cNvSpPr/>
      </dsp:nvSpPr>
      <dsp:spPr>
        <a:xfrm>
          <a:off x="1656000" y="2601218"/>
          <a:ext cx="6624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74D3E9-5245-49F6-967F-958B73CE9E79}">
      <dsp:nvSpPr>
        <dsp:cNvPr id="0" name=""/>
        <dsp:cNvSpPr/>
      </dsp:nvSpPr>
      <dsp:spPr>
        <a:xfrm>
          <a:off x="1780200" y="2632185"/>
          <a:ext cx="6499800" cy="619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it-IT" sz="2000" kern="1200" dirty="0" smtClean="0"/>
            <a:t>Beni durevoli (solo ammortamento)</a:t>
          </a:r>
          <a:endParaRPr lang="it-IT" sz="2000" kern="1200" dirty="0"/>
        </a:p>
      </dsp:txBody>
      <dsp:txXfrm>
        <a:off x="1780200" y="2632185"/>
        <a:ext cx="6499800" cy="619337"/>
      </dsp:txXfrm>
    </dsp:sp>
    <dsp:sp modelId="{DC4AB877-3096-4093-B3AD-8CBC7D111002}">
      <dsp:nvSpPr>
        <dsp:cNvPr id="0" name=""/>
        <dsp:cNvSpPr/>
      </dsp:nvSpPr>
      <dsp:spPr>
        <a:xfrm>
          <a:off x="1656000" y="3251523"/>
          <a:ext cx="6624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3B44AC-D7EA-4C11-AD78-B75F1364E8B2}">
      <dsp:nvSpPr>
        <dsp:cNvPr id="0" name=""/>
        <dsp:cNvSpPr/>
      </dsp:nvSpPr>
      <dsp:spPr>
        <a:xfrm>
          <a:off x="1780200" y="3282489"/>
          <a:ext cx="6499800" cy="619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it-IT" sz="2000" kern="1200" dirty="0" smtClean="0"/>
            <a:t>Materiali di consumo (incluso materiale a perdere)</a:t>
          </a:r>
          <a:endParaRPr lang="it-IT" sz="2000" kern="1200" dirty="0"/>
        </a:p>
      </dsp:txBody>
      <dsp:txXfrm>
        <a:off x="1780200" y="3282489"/>
        <a:ext cx="6499800" cy="619337"/>
      </dsp:txXfrm>
    </dsp:sp>
    <dsp:sp modelId="{8011C683-1554-48A7-9BB1-B98346CF27B7}">
      <dsp:nvSpPr>
        <dsp:cNvPr id="0" name=""/>
        <dsp:cNvSpPr/>
      </dsp:nvSpPr>
      <dsp:spPr>
        <a:xfrm>
          <a:off x="1656000" y="3901827"/>
          <a:ext cx="6624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E7280C-1D8C-47C9-9CE3-B34892FB9026}">
      <dsp:nvSpPr>
        <dsp:cNvPr id="0" name=""/>
        <dsp:cNvSpPr/>
      </dsp:nvSpPr>
      <dsp:spPr>
        <a:xfrm>
          <a:off x="1780200" y="3932794"/>
          <a:ext cx="6499800" cy="619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it-IT" sz="2000" kern="1200" dirty="0" smtClean="0"/>
            <a:t>Noleggi</a:t>
          </a:r>
          <a:endParaRPr lang="it-IT" sz="2000" kern="1200" dirty="0"/>
        </a:p>
      </dsp:txBody>
      <dsp:txXfrm>
        <a:off x="1780200" y="3932794"/>
        <a:ext cx="6499800" cy="619337"/>
      </dsp:txXfrm>
    </dsp:sp>
    <dsp:sp modelId="{FD9D86A7-2159-4B02-A38E-05F4E5CA5D40}">
      <dsp:nvSpPr>
        <dsp:cNvPr id="0" name=""/>
        <dsp:cNvSpPr/>
      </dsp:nvSpPr>
      <dsp:spPr>
        <a:xfrm>
          <a:off x="1656000" y="4552132"/>
          <a:ext cx="6624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4B3A5-7910-4852-8EFF-93A91FC51AB5}">
      <dsp:nvSpPr>
        <dsp:cNvPr id="0" name=""/>
        <dsp:cNvSpPr/>
      </dsp:nvSpPr>
      <dsp:spPr>
        <a:xfrm>
          <a:off x="0" y="0"/>
          <a:ext cx="8280000" cy="0"/>
        </a:xfrm>
        <a:prstGeom prst="line">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5F38EA-9A65-4EC9-BA0D-C3FB10C604D3}">
      <dsp:nvSpPr>
        <dsp:cNvPr id="0" name=""/>
        <dsp:cNvSpPr/>
      </dsp:nvSpPr>
      <dsp:spPr>
        <a:xfrm rot="10800000">
          <a:off x="0" y="0"/>
          <a:ext cx="1656000"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 wrap="square" lIns="91440" tIns="91440" rIns="91440" bIns="91440" numCol="1" spcCol="1270" anchor="ctr" anchorCtr="0">
          <a:noAutofit/>
        </a:bodyPr>
        <a:lstStyle/>
        <a:p>
          <a:pPr lvl="0" algn="ctr" defTabSz="1066800">
            <a:lnSpc>
              <a:spcPct val="90000"/>
            </a:lnSpc>
            <a:spcBef>
              <a:spcPct val="0"/>
            </a:spcBef>
            <a:spcAft>
              <a:spcPts val="0"/>
            </a:spcAft>
          </a:pPr>
          <a:r>
            <a:rPr lang="it-IT" sz="2400" b="1" kern="1200" dirty="0" smtClean="0"/>
            <a:t>Divulgazione dei risultati, implementazione della rete PEI, informazione e pubblicità (</a:t>
          </a:r>
          <a:r>
            <a:rPr lang="it-IT" sz="2400" b="1" kern="1200" dirty="0" err="1" smtClean="0"/>
            <a:t>min</a:t>
          </a:r>
          <a:r>
            <a:rPr lang="it-IT" sz="2400" b="1" kern="1200" dirty="0" smtClean="0"/>
            <a:t> 10 % - </a:t>
          </a:r>
          <a:r>
            <a:rPr lang="it-IT" sz="2400" b="1" kern="1200" dirty="0" err="1" smtClean="0"/>
            <a:t>max</a:t>
          </a:r>
          <a:r>
            <a:rPr lang="it-IT" sz="2400" b="1" kern="1200" dirty="0" smtClean="0"/>
            <a:t> 20%)</a:t>
          </a:r>
          <a:endParaRPr lang="it-IT" sz="2400" b="1" kern="1200" dirty="0"/>
        </a:p>
      </dsp:txBody>
      <dsp:txXfrm>
        <a:off x="0" y="0"/>
        <a:ext cx="1656000" cy="4064000"/>
      </dsp:txXfrm>
    </dsp:sp>
    <dsp:sp modelId="{4803F0C6-DF1F-40C4-A05B-798776E819A5}">
      <dsp:nvSpPr>
        <dsp:cNvPr id="0" name=""/>
        <dsp:cNvSpPr/>
      </dsp:nvSpPr>
      <dsp:spPr>
        <a:xfrm>
          <a:off x="1780200" y="38298"/>
          <a:ext cx="6499800"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t-IT" sz="2000" kern="1200" dirty="0" smtClean="0"/>
            <a:t>Costi del personale</a:t>
          </a:r>
        </a:p>
      </dsp:txBody>
      <dsp:txXfrm>
        <a:off x="1780200" y="38298"/>
        <a:ext cx="6499800" cy="765968"/>
      </dsp:txXfrm>
    </dsp:sp>
    <dsp:sp modelId="{4EFF682B-F174-415E-8757-9E599493C376}">
      <dsp:nvSpPr>
        <dsp:cNvPr id="0" name=""/>
        <dsp:cNvSpPr/>
      </dsp:nvSpPr>
      <dsp:spPr>
        <a:xfrm>
          <a:off x="1656000" y="804267"/>
          <a:ext cx="6624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ACFC92-9FAE-4ACE-9015-55E7625BC40B}">
      <dsp:nvSpPr>
        <dsp:cNvPr id="0" name=""/>
        <dsp:cNvSpPr/>
      </dsp:nvSpPr>
      <dsp:spPr>
        <a:xfrm>
          <a:off x="1780200" y="842565"/>
          <a:ext cx="6499800"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t-IT" sz="2000" kern="1200" smtClean="0"/>
            <a:t>Acquisizione di Servizi e Consulenze</a:t>
          </a:r>
          <a:endParaRPr lang="it-IT" sz="2000" kern="1200" dirty="0" smtClean="0"/>
        </a:p>
      </dsp:txBody>
      <dsp:txXfrm>
        <a:off x="1780200" y="842565"/>
        <a:ext cx="6499800" cy="765968"/>
      </dsp:txXfrm>
    </dsp:sp>
    <dsp:sp modelId="{45FD1D4C-CF8E-44B1-80B1-86B581B926FD}">
      <dsp:nvSpPr>
        <dsp:cNvPr id="0" name=""/>
        <dsp:cNvSpPr/>
      </dsp:nvSpPr>
      <dsp:spPr>
        <a:xfrm>
          <a:off x="1656000" y="1608534"/>
          <a:ext cx="6624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D3DE0C-F98C-4BE0-9D53-5D77F574C0C4}">
      <dsp:nvSpPr>
        <dsp:cNvPr id="0" name=""/>
        <dsp:cNvSpPr/>
      </dsp:nvSpPr>
      <dsp:spPr>
        <a:xfrm>
          <a:off x="1780200" y="1646832"/>
          <a:ext cx="6499800"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it-IT" sz="2000" kern="1200" dirty="0" smtClean="0"/>
            <a:t>Materiali di consumo (incluso materiale a perdere)</a:t>
          </a:r>
          <a:endParaRPr lang="it-IT" sz="2000" kern="1200" dirty="0"/>
        </a:p>
      </dsp:txBody>
      <dsp:txXfrm>
        <a:off x="1780200" y="1646832"/>
        <a:ext cx="6499800" cy="765968"/>
      </dsp:txXfrm>
    </dsp:sp>
    <dsp:sp modelId="{FEC2DDE7-7C8C-4300-9626-9DE178DD382F}">
      <dsp:nvSpPr>
        <dsp:cNvPr id="0" name=""/>
        <dsp:cNvSpPr/>
      </dsp:nvSpPr>
      <dsp:spPr>
        <a:xfrm>
          <a:off x="1656000" y="2412801"/>
          <a:ext cx="6624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FC3971-C4C1-41E2-BFA7-44AD1213BDFE}">
      <dsp:nvSpPr>
        <dsp:cNvPr id="0" name=""/>
        <dsp:cNvSpPr/>
      </dsp:nvSpPr>
      <dsp:spPr>
        <a:xfrm>
          <a:off x="1780200" y="2451099"/>
          <a:ext cx="6499800"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it-IT" sz="2000" kern="1200" dirty="0" smtClean="0"/>
            <a:t>Noleggi</a:t>
          </a:r>
          <a:endParaRPr lang="it-IT" sz="2000" kern="1200" dirty="0"/>
        </a:p>
      </dsp:txBody>
      <dsp:txXfrm>
        <a:off x="1780200" y="2451099"/>
        <a:ext cx="6499800" cy="765968"/>
      </dsp:txXfrm>
    </dsp:sp>
    <dsp:sp modelId="{F0A0AE16-DB0F-4B82-BCEC-48D77084B0F3}">
      <dsp:nvSpPr>
        <dsp:cNvPr id="0" name=""/>
        <dsp:cNvSpPr/>
      </dsp:nvSpPr>
      <dsp:spPr>
        <a:xfrm>
          <a:off x="1656000" y="3217068"/>
          <a:ext cx="6624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A2B8A2-F6A4-49E7-ADFB-A3B1F64F8DC7}">
      <dsp:nvSpPr>
        <dsp:cNvPr id="0" name=""/>
        <dsp:cNvSpPr/>
      </dsp:nvSpPr>
      <dsp:spPr>
        <a:xfrm>
          <a:off x="1780200" y="3255367"/>
          <a:ext cx="6499800"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it-IT" sz="2000" kern="1200" smtClean="0"/>
            <a:t>Costi di missioni e trasferte</a:t>
          </a:r>
          <a:endParaRPr lang="it-IT" sz="2000" kern="1200" dirty="0"/>
        </a:p>
      </dsp:txBody>
      <dsp:txXfrm>
        <a:off x="1780200" y="3255367"/>
        <a:ext cx="6499800" cy="765968"/>
      </dsp:txXfrm>
    </dsp:sp>
    <dsp:sp modelId="{5E0E1DDB-7392-4310-9F35-584DAB56D07B}">
      <dsp:nvSpPr>
        <dsp:cNvPr id="0" name=""/>
        <dsp:cNvSpPr/>
      </dsp:nvSpPr>
      <dsp:spPr>
        <a:xfrm>
          <a:off x="1656000" y="4021335"/>
          <a:ext cx="6624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8B691-6C0D-47FC-931E-18394C05B927}">
      <dsp:nvSpPr>
        <dsp:cNvPr id="0" name=""/>
        <dsp:cNvSpPr/>
      </dsp:nvSpPr>
      <dsp:spPr>
        <a:xfrm rot="5400000">
          <a:off x="4829502" y="-1654617"/>
          <a:ext cx="1585912" cy="5291725"/>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ctr" defTabSz="1244600">
            <a:lnSpc>
              <a:spcPct val="90000"/>
            </a:lnSpc>
            <a:spcBef>
              <a:spcPct val="0"/>
            </a:spcBef>
            <a:spcAft>
              <a:spcPct val="15000"/>
            </a:spcAft>
            <a:buChar char="••"/>
          </a:pPr>
          <a:r>
            <a:rPr lang="it-IT" sz="2800" b="1" kern="1200" dirty="0" smtClean="0"/>
            <a:t>€ 24.000.000</a:t>
          </a:r>
          <a:endParaRPr lang="it-IT" sz="2800" b="1" kern="1200" dirty="0"/>
        </a:p>
      </dsp:txBody>
      <dsp:txXfrm rot="-5400000">
        <a:off x="2976596" y="275707"/>
        <a:ext cx="5214307" cy="1431076"/>
      </dsp:txXfrm>
    </dsp:sp>
    <dsp:sp modelId="{EA901058-4A52-4447-8E38-959E2E7B043E}">
      <dsp:nvSpPr>
        <dsp:cNvPr id="0" name=""/>
        <dsp:cNvSpPr/>
      </dsp:nvSpPr>
      <dsp:spPr>
        <a:xfrm>
          <a:off x="0" y="49"/>
          <a:ext cx="2976595" cy="19823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it-IT" sz="2300" b="1" kern="1200" dirty="0" smtClean="0"/>
            <a:t>RISORSE FINANZIARIE</a:t>
          </a:r>
          <a:endParaRPr lang="it-IT" sz="2300" b="1" kern="1200" dirty="0"/>
        </a:p>
      </dsp:txBody>
      <dsp:txXfrm>
        <a:off x="96772" y="96821"/>
        <a:ext cx="2783051" cy="1788846"/>
      </dsp:txXfrm>
    </dsp:sp>
    <dsp:sp modelId="{27B961AF-B474-4A08-8706-ED91FCD5A98C}">
      <dsp:nvSpPr>
        <dsp:cNvPr id="0" name=""/>
        <dsp:cNvSpPr/>
      </dsp:nvSpPr>
      <dsp:spPr>
        <a:xfrm rot="5400000">
          <a:off x="4829502" y="426892"/>
          <a:ext cx="1585912" cy="5291725"/>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it-IT" sz="2400" kern="1200" dirty="0" smtClean="0"/>
            <a:t>Limite minimo ammissibile </a:t>
          </a:r>
          <a:r>
            <a:rPr lang="it-IT" sz="2400" b="1" kern="1200" dirty="0" smtClean="0"/>
            <a:t>€ 100.000</a:t>
          </a:r>
          <a:endParaRPr lang="it-IT" sz="2400" b="1" kern="1200" dirty="0"/>
        </a:p>
        <a:p>
          <a:pPr marL="228600" lvl="1" indent="-228600" algn="l" defTabSz="1066800">
            <a:lnSpc>
              <a:spcPct val="90000"/>
            </a:lnSpc>
            <a:spcBef>
              <a:spcPct val="0"/>
            </a:spcBef>
            <a:spcAft>
              <a:spcPct val="15000"/>
            </a:spcAft>
            <a:buChar char="••"/>
          </a:pPr>
          <a:r>
            <a:rPr lang="it-IT" sz="2400" kern="1200" dirty="0" smtClean="0"/>
            <a:t>Limite massimo ammissibile </a:t>
          </a:r>
          <a:r>
            <a:rPr lang="it-IT" sz="2400" b="1" kern="1200" dirty="0" smtClean="0"/>
            <a:t>€ 500.000</a:t>
          </a:r>
          <a:endParaRPr lang="it-IT" sz="2400" b="1" kern="1200" dirty="0"/>
        </a:p>
      </dsp:txBody>
      <dsp:txXfrm rot="-5400000">
        <a:off x="2976596" y="2357216"/>
        <a:ext cx="5214307" cy="1431076"/>
      </dsp:txXfrm>
    </dsp:sp>
    <dsp:sp modelId="{8DB02C76-896A-452A-BECD-99480D5CAB03}">
      <dsp:nvSpPr>
        <dsp:cNvPr id="0" name=""/>
        <dsp:cNvSpPr/>
      </dsp:nvSpPr>
      <dsp:spPr>
        <a:xfrm>
          <a:off x="0" y="2081559"/>
          <a:ext cx="2976595" cy="19823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it-IT" sz="2300" b="1" kern="1200" dirty="0" smtClean="0"/>
            <a:t>VOLUME DELL’INVESTIMENTO</a:t>
          </a:r>
          <a:endParaRPr lang="it-IT" sz="2300" b="1" kern="1200" dirty="0"/>
        </a:p>
      </dsp:txBody>
      <dsp:txXfrm>
        <a:off x="96772" y="2178331"/>
        <a:ext cx="2783051" cy="17888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32"/>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7D7E1E9-AA6D-0C40-86E8-020991961E49}" type="datetimeFigureOut">
              <a:rPr lang="it-IT"/>
              <a:pPr/>
              <a:t>26/10/2018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p14="http://schemas.microsoft.com/office/powerpoint/2010/main" val="2994708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7D7E1E9-AA6D-0C40-86E8-020991961E49}" type="datetimeFigureOut">
              <a:rPr lang="it-IT"/>
              <a:pPr/>
              <a:t>26/10/2018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p14="http://schemas.microsoft.com/office/powerpoint/2010/main" val="385875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5"/>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45"/>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7D7E1E9-AA6D-0C40-86E8-020991961E49}" type="datetimeFigureOut">
              <a:rPr lang="it-IT"/>
              <a:pPr/>
              <a:t>26/10/2018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p14="http://schemas.microsoft.com/office/powerpoint/2010/main" val="39388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7D7E1E9-AA6D-0C40-86E8-020991961E49}" type="datetimeFigureOut">
              <a:rPr lang="it-IT"/>
              <a:pPr/>
              <a:t>26/10/2018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p14="http://schemas.microsoft.com/office/powerpoint/2010/main" val="185732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2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D7D7E1E9-AA6D-0C40-86E8-020991961E49}" type="datetimeFigureOut">
              <a:rPr lang="it-IT"/>
              <a:pPr/>
              <a:t>26/10/2018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p14="http://schemas.microsoft.com/office/powerpoint/2010/main" val="1169433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7D7E1E9-AA6D-0C40-86E8-020991961E49}" type="datetimeFigureOut">
              <a:rPr lang="it-IT"/>
              <a:pPr/>
              <a:t>26/10/2018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p14="http://schemas.microsoft.com/office/powerpoint/2010/main" val="310159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7D7E1E9-AA6D-0C40-86E8-020991961E49}" type="datetimeFigureOut">
              <a:rPr lang="it-IT"/>
              <a:pPr/>
              <a:t>26/10/2018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p14="http://schemas.microsoft.com/office/powerpoint/2010/main" val="242926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D7D7E1E9-AA6D-0C40-86E8-020991961E49}" type="datetimeFigureOut">
              <a:rPr lang="it-IT"/>
              <a:pPr/>
              <a:t>26/10/2018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p14="http://schemas.microsoft.com/office/powerpoint/2010/main" val="90508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7D7E1E9-AA6D-0C40-86E8-020991961E49}" type="datetimeFigureOut">
              <a:rPr lang="it-IT"/>
              <a:pPr/>
              <a:t>26/10/2018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p14="http://schemas.microsoft.com/office/powerpoint/2010/main" val="105586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9"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8"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9" y="143510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7D7E1E9-AA6D-0C40-86E8-020991961E49}" type="datetimeFigureOut">
              <a:rPr lang="it-IT"/>
              <a:pPr/>
              <a:t>26/10/2018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p14="http://schemas.microsoft.com/office/powerpoint/2010/main" val="339966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D7D7E1E9-AA6D-0C40-86E8-020991961E49}" type="datetimeFigureOut">
              <a:rPr lang="it-IT"/>
              <a:pPr/>
              <a:t>26/10/2018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0DE9970-180D-CE43-B169-91D72018CA28}" type="slidenum">
              <a:rPr/>
              <a:pPr/>
              <a:t>‹N›</a:t>
            </a:fld>
            <a:endParaRPr lang="it-IT"/>
          </a:p>
        </p:txBody>
      </p:sp>
    </p:spTree>
    <p:extLst>
      <p:ext uri="{BB962C8B-B14F-4D97-AF65-F5344CB8AC3E}">
        <p14:creationId xmlns:p14="http://schemas.microsoft.com/office/powerpoint/2010/main" val="378522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7"/>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7E1E9-AA6D-0C40-86E8-020991961E49}" type="datetimeFigureOut">
              <a:rPr lang="it-IT"/>
              <a:pPr/>
              <a:t>26/10/2018</a:t>
            </a:fld>
            <a:endParaRPr lang="it-IT"/>
          </a:p>
        </p:txBody>
      </p:sp>
      <p:sp>
        <p:nvSpPr>
          <p:cNvPr id="5" name="Segnaposto piè di pagina 4"/>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E9970-180D-CE43-B169-91D72018CA28}" type="slidenum">
              <a:rPr/>
              <a:pPr/>
              <a:t>‹N›</a:t>
            </a:fld>
            <a:endParaRPr lang="it-IT"/>
          </a:p>
        </p:txBody>
      </p:sp>
    </p:spTree>
    <p:extLst>
      <p:ext uri="{BB962C8B-B14F-4D97-AF65-F5344CB8AC3E}">
        <p14:creationId xmlns:p14="http://schemas.microsoft.com/office/powerpoint/2010/main" val="3542278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0" y="9525"/>
            <a:ext cx="9144000" cy="6858000"/>
            <a:chOff x="0" y="9525"/>
            <a:chExt cx="9144000" cy="6858000"/>
          </a:xfrm>
        </p:grpSpPr>
        <p:pic>
          <p:nvPicPr>
            <p:cNvPr id="4" name="Immagine 3" descr="4-3PUGL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9144000" cy="6858000"/>
            </a:xfrm>
            <a:prstGeom prst="rect">
              <a:avLst/>
            </a:prstGeom>
          </p:spPr>
        </p:pic>
        <p:sp>
          <p:nvSpPr>
            <p:cNvPr id="5" name="CasellaDiTesto 4"/>
            <p:cNvSpPr txBox="1"/>
            <p:nvPr/>
          </p:nvSpPr>
          <p:spPr>
            <a:xfrm>
              <a:off x="832354" y="3411494"/>
              <a:ext cx="7396719" cy="1754326"/>
            </a:xfrm>
            <a:prstGeom prst="rect">
              <a:avLst/>
            </a:prstGeom>
            <a:noFill/>
          </p:spPr>
          <p:txBody>
            <a:bodyPr wrap="square" rtlCol="0">
              <a:spAutoFit/>
            </a:bodyPr>
            <a:lstStyle/>
            <a:p>
              <a:pPr algn="ctr"/>
              <a:r>
                <a:rPr lang="it-IT" sz="2000" b="1" dirty="0"/>
                <a:t>AVVISO PUBBLICO PER LA PRESENTAZIONE DELLE DOMANDE DI SOSTEGNO DI CUI </a:t>
              </a:r>
              <a:r>
                <a:rPr lang="it-IT" sz="2000" b="1" dirty="0" smtClean="0"/>
                <a:t>ALLA SOTTOMISURA 16.2</a:t>
              </a:r>
            </a:p>
            <a:p>
              <a:pPr algn="ctr"/>
              <a:endParaRPr lang="it-IT" sz="2000" b="1" dirty="0" smtClean="0"/>
            </a:p>
            <a:p>
              <a:pPr algn="ctr"/>
              <a:r>
                <a:rPr lang="it-IT" sz="2400" b="1" dirty="0" smtClean="0"/>
                <a:t> </a:t>
              </a:r>
              <a:r>
                <a:rPr lang="it-IT" sz="2400" b="1" i="1" dirty="0" smtClean="0"/>
                <a:t>Sostegno </a:t>
              </a:r>
              <a:r>
                <a:rPr lang="it-IT" sz="2400" b="1" i="1" dirty="0"/>
                <a:t>a progetti pilota e allo sviluppo di nuovi prodotti, pratiche, processi e </a:t>
              </a:r>
              <a:r>
                <a:rPr lang="it-IT" sz="2400" b="1" i="1" dirty="0" smtClean="0"/>
                <a:t>tecnologie</a:t>
              </a:r>
              <a:endParaRPr lang="it-IT" sz="2400" b="1" dirty="0"/>
            </a:p>
          </p:txBody>
        </p:sp>
      </p:grpSp>
    </p:spTree>
    <p:extLst>
      <p:ext uri="{BB962C8B-B14F-4D97-AF65-F5344CB8AC3E}">
        <p14:creationId xmlns:p14="http://schemas.microsoft.com/office/powerpoint/2010/main" val="4164688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75" y="1063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375949" y="684940"/>
            <a:ext cx="8016152" cy="461665"/>
          </a:xfrm>
          <a:prstGeom prst="rect">
            <a:avLst/>
          </a:prstGeom>
          <a:noFill/>
        </p:spPr>
        <p:txBody>
          <a:bodyPr wrap="square" rtlCol="0">
            <a:spAutoFit/>
          </a:bodyPr>
          <a:lstStyle/>
          <a:p>
            <a:pPr algn="ctr"/>
            <a:r>
              <a:rPr lang="it-IT" sz="2400" b="1" dirty="0" smtClean="0"/>
              <a:t>TIPOLOGIA DI INVESTIMENTO E COSTI AMMISSIBILI</a:t>
            </a:r>
            <a:endParaRPr lang="it-IT" sz="2400" b="1" dirty="0"/>
          </a:p>
        </p:txBody>
      </p:sp>
      <p:graphicFrame>
        <p:nvGraphicFramePr>
          <p:cNvPr id="4" name="Diagramma 3"/>
          <p:cNvGraphicFramePr/>
          <p:nvPr>
            <p:extLst>
              <p:ext uri="{D42A27DB-BD31-4B8C-83A1-F6EECF244321}">
                <p14:modId xmlns:p14="http://schemas.microsoft.com/office/powerpoint/2010/main" val="1992107562"/>
              </p:ext>
            </p:extLst>
          </p:nvPr>
        </p:nvGraphicFramePr>
        <p:xfrm>
          <a:off x="432000" y="1265355"/>
          <a:ext cx="8280000" cy="4587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8835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75" y="1063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375949" y="684940"/>
            <a:ext cx="8016152" cy="461665"/>
          </a:xfrm>
          <a:prstGeom prst="rect">
            <a:avLst/>
          </a:prstGeom>
          <a:noFill/>
        </p:spPr>
        <p:txBody>
          <a:bodyPr wrap="square" rtlCol="0">
            <a:spAutoFit/>
          </a:bodyPr>
          <a:lstStyle/>
          <a:p>
            <a:pPr algn="ctr"/>
            <a:r>
              <a:rPr lang="it-IT" sz="2400" b="1" dirty="0" smtClean="0"/>
              <a:t>TIPOLOGIA DI INVESTIMENTO E COSTI AMMISSIBILI</a:t>
            </a:r>
            <a:endParaRPr lang="it-IT" sz="2400" b="1" dirty="0"/>
          </a:p>
        </p:txBody>
      </p:sp>
      <p:graphicFrame>
        <p:nvGraphicFramePr>
          <p:cNvPr id="4" name="Diagramma 3"/>
          <p:cNvGraphicFramePr/>
          <p:nvPr>
            <p:extLst>
              <p:ext uri="{D42A27DB-BD31-4B8C-83A1-F6EECF244321}">
                <p14:modId xmlns:p14="http://schemas.microsoft.com/office/powerpoint/2010/main" val="4208740184"/>
              </p:ext>
            </p:extLst>
          </p:nvPr>
        </p:nvGraphicFramePr>
        <p:xfrm>
          <a:off x="432000" y="1669960"/>
          <a:ext cx="8280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8835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75" y="1063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375949" y="684940"/>
            <a:ext cx="8016152" cy="461665"/>
          </a:xfrm>
          <a:prstGeom prst="rect">
            <a:avLst/>
          </a:prstGeom>
          <a:noFill/>
        </p:spPr>
        <p:txBody>
          <a:bodyPr wrap="square" rtlCol="0">
            <a:spAutoFit/>
          </a:bodyPr>
          <a:lstStyle/>
          <a:p>
            <a:pPr algn="ctr"/>
            <a:r>
              <a:rPr lang="it-IT" sz="2400" b="1" dirty="0" smtClean="0"/>
              <a:t>TIPOLOGIA DI INVESTIMENTO E COSTI AMMISSIBILI</a:t>
            </a:r>
            <a:endParaRPr lang="it-IT" sz="2400" b="1" dirty="0"/>
          </a:p>
        </p:txBody>
      </p:sp>
      <p:grpSp>
        <p:nvGrpSpPr>
          <p:cNvPr id="6" name="Gruppo 5"/>
          <p:cNvGrpSpPr/>
          <p:nvPr/>
        </p:nvGrpSpPr>
        <p:grpSpPr>
          <a:xfrm>
            <a:off x="618445" y="1229687"/>
            <a:ext cx="7907109" cy="1722020"/>
            <a:chOff x="0" y="236097"/>
            <a:chExt cx="7907109" cy="1999877"/>
          </a:xfrm>
        </p:grpSpPr>
        <p:sp>
          <p:nvSpPr>
            <p:cNvPr id="7" name="Rettangolo arrotondato 6"/>
            <p:cNvSpPr/>
            <p:nvPr/>
          </p:nvSpPr>
          <p:spPr>
            <a:xfrm>
              <a:off x="0" y="236097"/>
              <a:ext cx="7907109" cy="1999877"/>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Rettangolo 7"/>
            <p:cNvSpPr/>
            <p:nvPr/>
          </p:nvSpPr>
          <p:spPr>
            <a:xfrm>
              <a:off x="97626" y="333723"/>
              <a:ext cx="7711857" cy="1804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it-IT" b="1" dirty="0" smtClean="0"/>
                <a:t>I </a:t>
              </a:r>
              <a:r>
                <a:rPr lang="it-IT" b="1" dirty="0"/>
                <a:t>costi per l’acquisizione di consulenza da parte di soggetti esterni al GO non possono superare il 20% del costo del personale a tempo determinato e </a:t>
              </a:r>
              <a:r>
                <a:rPr lang="it-IT" b="1" dirty="0" smtClean="0"/>
                <a:t>indeterminato, incluse le collaborazioni, </a:t>
              </a:r>
              <a:r>
                <a:rPr lang="it-IT" b="1" dirty="0"/>
                <a:t>dedicato alla realizzazione del progetto e per la divulgazione e il trasferimento dei </a:t>
              </a:r>
              <a:r>
                <a:rPr lang="it-IT" b="1" dirty="0" smtClean="0"/>
                <a:t>risultati</a:t>
              </a:r>
              <a:endParaRPr lang="it-IT" b="1" dirty="0" smtClean="0"/>
            </a:p>
          </p:txBody>
        </p:sp>
      </p:grpSp>
      <p:grpSp>
        <p:nvGrpSpPr>
          <p:cNvPr id="9" name="Gruppo 8"/>
          <p:cNvGrpSpPr/>
          <p:nvPr/>
        </p:nvGrpSpPr>
        <p:grpSpPr>
          <a:xfrm>
            <a:off x="640220" y="3068336"/>
            <a:ext cx="7907109" cy="1467889"/>
            <a:chOff x="0" y="236097"/>
            <a:chExt cx="7907109" cy="1999877"/>
          </a:xfrm>
        </p:grpSpPr>
        <p:sp>
          <p:nvSpPr>
            <p:cNvPr id="10" name="Rettangolo arrotondato 9"/>
            <p:cNvSpPr/>
            <p:nvPr/>
          </p:nvSpPr>
          <p:spPr>
            <a:xfrm>
              <a:off x="0" y="236097"/>
              <a:ext cx="7907109" cy="1999877"/>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Rettangolo 10"/>
            <p:cNvSpPr/>
            <p:nvPr/>
          </p:nvSpPr>
          <p:spPr>
            <a:xfrm>
              <a:off x="97626" y="333723"/>
              <a:ext cx="7711857" cy="1804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it-IT" b="1" dirty="0"/>
                <a:t>Le spese riferite a titolari di imprese individuali, legali rappresentanti dei soggetti ammissibili al beneficio del contributo, soci o componenti degli organi di amministrazione, ovvero degli organi di governo dei soggetti ammissibili ai benefici del contributo </a:t>
              </a:r>
              <a:r>
                <a:rPr lang="it-IT" b="1" u="sng" dirty="0">
                  <a:effectLst>
                    <a:outerShdw blurRad="38100" dist="38100" dir="2700000" algn="tl">
                      <a:srgbClr val="000000">
                        <a:alpha val="43137"/>
                      </a:srgbClr>
                    </a:outerShdw>
                  </a:effectLst>
                </a:rPr>
                <a:t>sono escluse dal </a:t>
              </a:r>
              <a:r>
                <a:rPr lang="it-IT" b="1" u="sng" dirty="0" smtClean="0">
                  <a:effectLst>
                    <a:outerShdw blurRad="38100" dist="38100" dir="2700000" algn="tl">
                      <a:srgbClr val="000000">
                        <a:alpha val="43137"/>
                      </a:srgbClr>
                    </a:outerShdw>
                  </a:effectLst>
                </a:rPr>
                <a:t>finanziamento</a:t>
              </a:r>
              <a:endParaRPr lang="it-IT" b="1" u="sng" kern="1200" dirty="0" smtClean="0">
                <a:effectLst>
                  <a:outerShdw blurRad="38100" dist="38100" dir="2700000" algn="tl">
                    <a:srgbClr val="000000">
                      <a:alpha val="43137"/>
                    </a:srgbClr>
                  </a:outerShdw>
                </a:effectLst>
              </a:endParaRPr>
            </a:p>
          </p:txBody>
        </p:sp>
      </p:grpSp>
      <p:grpSp>
        <p:nvGrpSpPr>
          <p:cNvPr id="12" name="Gruppo 11"/>
          <p:cNvGrpSpPr/>
          <p:nvPr/>
        </p:nvGrpSpPr>
        <p:grpSpPr>
          <a:xfrm>
            <a:off x="661995" y="4657611"/>
            <a:ext cx="7907109" cy="1467889"/>
            <a:chOff x="0" y="236097"/>
            <a:chExt cx="7907109" cy="1999877"/>
          </a:xfrm>
        </p:grpSpPr>
        <p:sp>
          <p:nvSpPr>
            <p:cNvPr id="13" name="Rettangolo arrotondato 12"/>
            <p:cNvSpPr/>
            <p:nvPr/>
          </p:nvSpPr>
          <p:spPr>
            <a:xfrm>
              <a:off x="0" y="236097"/>
              <a:ext cx="7907109" cy="1999877"/>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Rettangolo 13"/>
            <p:cNvSpPr/>
            <p:nvPr/>
          </p:nvSpPr>
          <p:spPr>
            <a:xfrm>
              <a:off x="97626" y="333723"/>
              <a:ext cx="7711857" cy="1804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it-IT" b="1" dirty="0"/>
                <a:t>Nel caso di forme giuridico </a:t>
              </a:r>
              <a:r>
                <a:rPr lang="it-IT" b="1" dirty="0" smtClean="0"/>
                <a:t>di tipologia a) </a:t>
              </a:r>
              <a:r>
                <a:rPr lang="it-IT" b="1" dirty="0"/>
                <a:t>i costi sostenuti dai consorziati per lo svolgimento di attività del progetto si considerano a tutti gli effetti come costi del consorzio se l’atto costitutivo, come modalità operativa, prevede l’utilizzo del personale e delle strutture di ricerca dei </a:t>
              </a:r>
              <a:r>
                <a:rPr lang="it-IT" b="1" dirty="0" smtClean="0"/>
                <a:t>consorziati</a:t>
              </a:r>
              <a:endParaRPr lang="it-IT" b="1" kern="1200" dirty="0" smtClean="0"/>
            </a:p>
          </p:txBody>
        </p:sp>
      </p:grpSp>
    </p:spTree>
    <p:extLst>
      <p:ext uri="{BB962C8B-B14F-4D97-AF65-F5344CB8AC3E}">
        <p14:creationId xmlns:p14="http://schemas.microsoft.com/office/powerpoint/2010/main" val="628185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4-3PUGLIA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8" y="0"/>
            <a:ext cx="9144000" cy="6858000"/>
          </a:xfrm>
          <a:prstGeom prst="rect">
            <a:avLst/>
          </a:prstGeom>
        </p:spPr>
      </p:pic>
      <p:sp>
        <p:nvSpPr>
          <p:cNvPr id="3" name="CasellaDiTesto 2"/>
          <p:cNvSpPr txBox="1"/>
          <p:nvPr/>
        </p:nvSpPr>
        <p:spPr>
          <a:xfrm>
            <a:off x="437839" y="684947"/>
            <a:ext cx="8016152" cy="461665"/>
          </a:xfrm>
          <a:prstGeom prst="rect">
            <a:avLst/>
          </a:prstGeom>
          <a:noFill/>
        </p:spPr>
        <p:txBody>
          <a:bodyPr wrap="square" rtlCol="0">
            <a:spAutoFit/>
          </a:bodyPr>
          <a:lstStyle/>
          <a:p>
            <a:pPr algn="ctr"/>
            <a:r>
              <a:rPr lang="it-IT" sz="2400" b="1" dirty="0" smtClean="0"/>
              <a:t>TIPOLOGIA </a:t>
            </a:r>
            <a:r>
              <a:rPr lang="it-IT" sz="2400" b="1" dirty="0"/>
              <a:t>ED ENTITÀ DEL SOSTEGNO PUBBLICO</a:t>
            </a:r>
          </a:p>
        </p:txBody>
      </p:sp>
      <p:graphicFrame>
        <p:nvGraphicFramePr>
          <p:cNvPr id="4" name="Diagramma 3"/>
          <p:cNvGraphicFramePr/>
          <p:nvPr>
            <p:extLst>
              <p:ext uri="{D42A27DB-BD31-4B8C-83A1-F6EECF244321}">
                <p14:modId xmlns:p14="http://schemas.microsoft.com/office/powerpoint/2010/main" val="2628928752"/>
              </p:ext>
            </p:extLst>
          </p:nvPr>
        </p:nvGraphicFramePr>
        <p:xfrm>
          <a:off x="437839" y="1697256"/>
          <a:ext cx="826832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325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1" y="41957"/>
            <a:ext cx="9144000" cy="6858000"/>
          </a:xfrm>
          <a:prstGeom prst="rect">
            <a:avLst/>
          </a:prstGeom>
        </p:spPr>
      </p:pic>
      <p:sp>
        <p:nvSpPr>
          <p:cNvPr id="5" name="CasellaDiTesto 4"/>
          <p:cNvSpPr txBox="1"/>
          <p:nvPr/>
        </p:nvSpPr>
        <p:spPr>
          <a:xfrm>
            <a:off x="375949" y="770004"/>
            <a:ext cx="8016152" cy="461665"/>
          </a:xfrm>
          <a:prstGeom prst="rect">
            <a:avLst/>
          </a:prstGeom>
          <a:noFill/>
        </p:spPr>
        <p:txBody>
          <a:bodyPr wrap="square" rtlCol="0">
            <a:spAutoFit/>
          </a:bodyPr>
          <a:lstStyle/>
          <a:p>
            <a:pPr algn="ctr"/>
            <a:r>
              <a:rPr lang="it-IT" sz="2400" b="1" dirty="0" smtClean="0"/>
              <a:t>TIPOLOGIA ED ENTITÀ DEL SOSTEGNO PUBBLICO</a:t>
            </a:r>
            <a:endParaRPr lang="it-IT" sz="2400" b="1" dirty="0"/>
          </a:p>
        </p:txBody>
      </p:sp>
      <p:graphicFrame>
        <p:nvGraphicFramePr>
          <p:cNvPr id="3" name="Tabella 2"/>
          <p:cNvGraphicFramePr>
            <a:graphicFrameLocks noGrp="1"/>
          </p:cNvGraphicFramePr>
          <p:nvPr>
            <p:extLst>
              <p:ext uri="{D42A27DB-BD31-4B8C-83A1-F6EECF244321}">
                <p14:modId xmlns:p14="http://schemas.microsoft.com/office/powerpoint/2010/main" val="2758032234"/>
              </p:ext>
            </p:extLst>
          </p:nvPr>
        </p:nvGraphicFramePr>
        <p:xfrm>
          <a:off x="178131" y="1309823"/>
          <a:ext cx="8763988" cy="2502167"/>
        </p:xfrm>
        <a:graphic>
          <a:graphicData uri="http://schemas.openxmlformats.org/drawingml/2006/table">
            <a:tbl>
              <a:tblPr firstRow="1" bandRow="1">
                <a:tableStyleId>{F5AB1C69-6EDB-4FF4-983F-18BD219EF322}</a:tableStyleId>
              </a:tblPr>
              <a:tblGrid>
                <a:gridCol w="8763988"/>
              </a:tblGrid>
              <a:tr h="2502167">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sz="1800" b="1" kern="1200" dirty="0" smtClean="0">
                          <a:solidFill>
                            <a:schemeClr val="lt1"/>
                          </a:solidFill>
                          <a:latin typeface="+mn-lt"/>
                          <a:ea typeface="+mn-ea"/>
                          <a:cs typeface="+mn-cs"/>
                        </a:rPr>
                        <a:t>Per tutti gli interventi ammissibili al sostegno della sottomisura 16.2 relativi a progetti attinenti il </a:t>
                      </a:r>
                      <a:r>
                        <a:rPr lang="it-IT" sz="1800" b="1" u="sng" kern="1200" dirty="0" smtClean="0">
                          <a:solidFill>
                            <a:schemeClr val="lt1"/>
                          </a:solidFill>
                          <a:effectLst>
                            <a:outerShdw blurRad="38100" dist="38100" dir="2700000" algn="tl">
                              <a:srgbClr val="000000">
                                <a:alpha val="43137"/>
                              </a:srgbClr>
                            </a:outerShdw>
                          </a:effectLst>
                          <a:latin typeface="+mn-lt"/>
                          <a:ea typeface="+mn-ea"/>
                          <a:cs typeface="+mn-cs"/>
                        </a:rPr>
                        <a:t>Settore agricolo e agroalimentare </a:t>
                      </a:r>
                      <a:r>
                        <a:rPr lang="it-IT" sz="1800" b="1" kern="1200" dirty="0" smtClean="0">
                          <a:solidFill>
                            <a:schemeClr val="lt1"/>
                          </a:solidFill>
                          <a:latin typeface="+mn-lt"/>
                          <a:ea typeface="+mn-ea"/>
                          <a:cs typeface="+mn-cs"/>
                        </a:rPr>
                        <a:t>l’aliquota contributiva è pari all’80% della spesa ammissibile, elevabile al 100% nei seguenti casi:</a:t>
                      </a:r>
                    </a:p>
                    <a:p>
                      <a:pPr marL="0" marR="0" lvl="0" indent="0" algn="just" defTabSz="457200" rtl="0" eaLnBrk="1" fontAlgn="auto" latinLnBrk="0" hangingPunct="1">
                        <a:lnSpc>
                          <a:spcPct val="100000"/>
                        </a:lnSpc>
                        <a:spcBef>
                          <a:spcPts val="0"/>
                        </a:spcBef>
                        <a:spcAft>
                          <a:spcPts val="0"/>
                        </a:spcAft>
                        <a:buClrTx/>
                        <a:buSzTx/>
                        <a:buFontTx/>
                        <a:buNone/>
                        <a:tabLst/>
                        <a:defRPr/>
                      </a:pPr>
                      <a:r>
                        <a:rPr lang="it-IT" sz="1800" b="1" kern="1200" dirty="0" smtClean="0">
                          <a:solidFill>
                            <a:schemeClr val="lt1"/>
                          </a:solidFill>
                          <a:latin typeface="+mn-lt"/>
                          <a:ea typeface="+mn-ea"/>
                          <a:cs typeface="+mn-cs"/>
                        </a:rPr>
                        <a:t>−	tutela della biodiversità;</a:t>
                      </a:r>
                    </a:p>
                    <a:p>
                      <a:pPr marL="0" marR="0" lvl="0" indent="0" algn="just" defTabSz="457200" rtl="0" eaLnBrk="1" fontAlgn="auto" latinLnBrk="0" hangingPunct="1">
                        <a:lnSpc>
                          <a:spcPct val="100000"/>
                        </a:lnSpc>
                        <a:spcBef>
                          <a:spcPts val="0"/>
                        </a:spcBef>
                        <a:spcAft>
                          <a:spcPts val="0"/>
                        </a:spcAft>
                        <a:buClrTx/>
                        <a:buSzTx/>
                        <a:buFontTx/>
                        <a:buNone/>
                        <a:tabLst/>
                        <a:defRPr/>
                      </a:pPr>
                      <a:r>
                        <a:rPr lang="it-IT" sz="1800" b="1" kern="1200" dirty="0" smtClean="0">
                          <a:solidFill>
                            <a:schemeClr val="lt1"/>
                          </a:solidFill>
                          <a:latin typeface="+mn-lt"/>
                          <a:ea typeface="+mn-ea"/>
                          <a:cs typeface="+mn-cs"/>
                        </a:rPr>
                        <a:t>−	tecniche di produzione agricola a basso impatto ambientale e biologiche;</a:t>
                      </a:r>
                    </a:p>
                    <a:p>
                      <a:pPr marL="0" marR="0" lvl="0" indent="0" algn="just" defTabSz="457200" rtl="0" eaLnBrk="1" fontAlgn="auto" latinLnBrk="0" hangingPunct="1">
                        <a:lnSpc>
                          <a:spcPct val="100000"/>
                        </a:lnSpc>
                        <a:spcBef>
                          <a:spcPts val="0"/>
                        </a:spcBef>
                        <a:spcAft>
                          <a:spcPts val="0"/>
                        </a:spcAft>
                        <a:buClrTx/>
                        <a:buSzTx/>
                        <a:buFontTx/>
                        <a:buNone/>
                        <a:tabLst/>
                        <a:defRPr/>
                      </a:pPr>
                      <a:r>
                        <a:rPr lang="it-IT" sz="1800" b="1" kern="1200" dirty="0" smtClean="0">
                          <a:solidFill>
                            <a:schemeClr val="lt1"/>
                          </a:solidFill>
                          <a:latin typeface="+mn-lt"/>
                          <a:ea typeface="+mn-ea"/>
                          <a:cs typeface="+mn-cs"/>
                        </a:rPr>
                        <a:t>−	modalità di conservazione e sequestro del carbonio nel settore agricolo e forestale;</a:t>
                      </a:r>
                    </a:p>
                    <a:p>
                      <a:pPr marL="0" marR="0" lvl="0" indent="0" algn="just" defTabSz="457200" rtl="0" eaLnBrk="1" fontAlgn="auto" latinLnBrk="0" hangingPunct="1">
                        <a:lnSpc>
                          <a:spcPct val="100000"/>
                        </a:lnSpc>
                        <a:spcBef>
                          <a:spcPts val="0"/>
                        </a:spcBef>
                        <a:spcAft>
                          <a:spcPts val="0"/>
                        </a:spcAft>
                        <a:buClrTx/>
                        <a:buSzTx/>
                        <a:buFontTx/>
                        <a:buNone/>
                        <a:tabLst/>
                        <a:defRPr/>
                      </a:pPr>
                      <a:r>
                        <a:rPr lang="it-IT" sz="1800" b="1" kern="1200" dirty="0" smtClean="0">
                          <a:solidFill>
                            <a:schemeClr val="lt1"/>
                          </a:solidFill>
                          <a:latin typeface="+mn-lt"/>
                          <a:ea typeface="+mn-ea"/>
                          <a:cs typeface="+mn-cs"/>
                        </a:rPr>
                        <a:t>−	tutela dell’assetto idro-geologico del territorio</a:t>
                      </a:r>
                    </a:p>
                  </a:txBody>
                  <a:tcPr anchor="ctr"/>
                </a:tc>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1253170335"/>
              </p:ext>
            </p:extLst>
          </p:nvPr>
        </p:nvGraphicFramePr>
        <p:xfrm>
          <a:off x="178131" y="4300367"/>
          <a:ext cx="8763988" cy="1744174"/>
        </p:xfrm>
        <a:graphic>
          <a:graphicData uri="http://schemas.openxmlformats.org/drawingml/2006/table">
            <a:tbl>
              <a:tblPr firstRow="1" bandRow="1">
                <a:tableStyleId>{F5AB1C69-6EDB-4FF4-983F-18BD219EF322}</a:tableStyleId>
              </a:tblPr>
              <a:tblGrid>
                <a:gridCol w="8763988"/>
              </a:tblGrid>
              <a:tr h="1744174">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sz="1600" b="1" kern="1200" dirty="0" smtClean="0">
                          <a:solidFill>
                            <a:schemeClr val="lt1"/>
                          </a:solidFill>
                          <a:latin typeface="+mn-lt"/>
                          <a:ea typeface="+mn-ea"/>
                          <a:cs typeface="+mn-cs"/>
                        </a:rPr>
                        <a:t>I progetti riguardano il settore agricolo e agroalimentare se si verifica una delle seguenti condizioni:</a:t>
                      </a:r>
                    </a:p>
                    <a:p>
                      <a:pPr marL="0" marR="0" lvl="0" indent="0" algn="just" defTabSz="457200" rtl="0" eaLnBrk="1" fontAlgn="auto" latinLnBrk="0" hangingPunct="1">
                        <a:lnSpc>
                          <a:spcPct val="100000"/>
                        </a:lnSpc>
                        <a:spcBef>
                          <a:spcPts val="0"/>
                        </a:spcBef>
                        <a:spcAft>
                          <a:spcPts val="0"/>
                        </a:spcAft>
                        <a:buClrTx/>
                        <a:buSzTx/>
                        <a:buFontTx/>
                        <a:buNone/>
                        <a:tabLst/>
                        <a:defRPr/>
                      </a:pPr>
                      <a:r>
                        <a:rPr lang="it-IT" sz="1600" b="1" kern="1200" dirty="0" smtClean="0">
                          <a:solidFill>
                            <a:schemeClr val="lt1"/>
                          </a:solidFill>
                          <a:latin typeface="+mn-lt"/>
                          <a:ea typeface="+mn-ea"/>
                          <a:cs typeface="+mn-cs"/>
                        </a:rPr>
                        <a:t>−	l’innovazione riguarda esclusivamente la produzione o la trasformazione/commercializzazione di uno dei prodotti compresi nell’Allegato I al TFUE. In questo caso il prodotto finale della trasformazione/commercializzazione deve essere comunque un prodotto dell’Allegato 1 al TFUE</a:t>
                      </a:r>
                    </a:p>
                    <a:p>
                      <a:pPr marL="0" marR="0" lvl="0" indent="0" algn="just" defTabSz="457200" rtl="0" eaLnBrk="1" fontAlgn="auto" latinLnBrk="0" hangingPunct="1">
                        <a:lnSpc>
                          <a:spcPct val="100000"/>
                        </a:lnSpc>
                        <a:spcBef>
                          <a:spcPts val="0"/>
                        </a:spcBef>
                        <a:spcAft>
                          <a:spcPts val="0"/>
                        </a:spcAft>
                        <a:buClrTx/>
                        <a:buSzTx/>
                        <a:buFontTx/>
                        <a:buNone/>
                        <a:tabLst/>
                        <a:defRPr/>
                      </a:pPr>
                      <a:r>
                        <a:rPr lang="it-IT" sz="1600" b="1" kern="1200" dirty="0" smtClean="0">
                          <a:solidFill>
                            <a:schemeClr val="lt1"/>
                          </a:solidFill>
                          <a:latin typeface="+mn-lt"/>
                          <a:ea typeface="+mn-ea"/>
                          <a:cs typeface="+mn-cs"/>
                        </a:rPr>
                        <a:t>−	l’innovazione riguarda la creazione o il miglioramento di beni o servizi che sono usati esclusivamente dalle aziende agricole nell’ambito delle loro attività agricole</a:t>
                      </a:r>
                    </a:p>
                  </a:txBody>
                  <a:tcPr anchor="ctr"/>
                </a:tc>
              </a:tr>
            </a:tbl>
          </a:graphicData>
        </a:graphic>
      </p:graphicFrame>
    </p:spTree>
    <p:extLst>
      <p:ext uri="{BB962C8B-B14F-4D97-AF65-F5344CB8AC3E}">
        <p14:creationId xmlns:p14="http://schemas.microsoft.com/office/powerpoint/2010/main" val="379111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1" y="41957"/>
            <a:ext cx="9144000" cy="6858000"/>
          </a:xfrm>
          <a:prstGeom prst="rect">
            <a:avLst/>
          </a:prstGeom>
        </p:spPr>
      </p:pic>
      <p:sp>
        <p:nvSpPr>
          <p:cNvPr id="5" name="CasellaDiTesto 4"/>
          <p:cNvSpPr txBox="1"/>
          <p:nvPr/>
        </p:nvSpPr>
        <p:spPr>
          <a:xfrm>
            <a:off x="375949" y="770004"/>
            <a:ext cx="8016152" cy="461665"/>
          </a:xfrm>
          <a:prstGeom prst="rect">
            <a:avLst/>
          </a:prstGeom>
          <a:noFill/>
        </p:spPr>
        <p:txBody>
          <a:bodyPr wrap="square" rtlCol="0">
            <a:spAutoFit/>
          </a:bodyPr>
          <a:lstStyle/>
          <a:p>
            <a:pPr algn="ctr"/>
            <a:r>
              <a:rPr lang="it-IT" sz="2400" b="1" dirty="0" smtClean="0"/>
              <a:t>TIPOLOGIA ED ENTITÀ DEL SOSTEGNO PUBBLICO</a:t>
            </a:r>
            <a:endParaRPr lang="it-IT" sz="2400" b="1" dirty="0"/>
          </a:p>
        </p:txBody>
      </p:sp>
      <p:graphicFrame>
        <p:nvGraphicFramePr>
          <p:cNvPr id="3" name="Tabella 2"/>
          <p:cNvGraphicFramePr>
            <a:graphicFrameLocks noGrp="1"/>
          </p:cNvGraphicFramePr>
          <p:nvPr>
            <p:extLst>
              <p:ext uri="{D42A27DB-BD31-4B8C-83A1-F6EECF244321}">
                <p14:modId xmlns:p14="http://schemas.microsoft.com/office/powerpoint/2010/main" val="3502154076"/>
              </p:ext>
            </p:extLst>
          </p:nvPr>
        </p:nvGraphicFramePr>
        <p:xfrm>
          <a:off x="178131" y="1309823"/>
          <a:ext cx="8763988" cy="2502167"/>
        </p:xfrm>
        <a:graphic>
          <a:graphicData uri="http://schemas.openxmlformats.org/drawingml/2006/table">
            <a:tbl>
              <a:tblPr firstRow="1" bandRow="1">
                <a:tableStyleId>{F5AB1C69-6EDB-4FF4-983F-18BD219EF322}</a:tableStyleId>
              </a:tblPr>
              <a:tblGrid>
                <a:gridCol w="8763988"/>
              </a:tblGrid>
              <a:tr h="2502167">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sz="1800" b="1" kern="1200" dirty="0" smtClean="0">
                          <a:solidFill>
                            <a:schemeClr val="lt1"/>
                          </a:solidFill>
                          <a:latin typeface="+mn-lt"/>
                          <a:ea typeface="+mn-ea"/>
                          <a:cs typeface="+mn-cs"/>
                        </a:rPr>
                        <a:t>Per gli interventi ammissibili al sostegno della sottomisura 16.2 relativi a progetti attinenti il Settore forestale (attività </a:t>
                      </a:r>
                      <a:r>
                        <a:rPr lang="it-IT" sz="1800" b="1" kern="1200" dirty="0" err="1" smtClean="0">
                          <a:solidFill>
                            <a:schemeClr val="lt1"/>
                          </a:solidFill>
                          <a:latin typeface="+mn-lt"/>
                          <a:ea typeface="+mn-ea"/>
                          <a:cs typeface="+mn-cs"/>
                        </a:rPr>
                        <a:t>selvicolturali</a:t>
                      </a:r>
                      <a:r>
                        <a:rPr lang="it-IT" sz="1800" b="1" kern="1200" dirty="0" smtClean="0">
                          <a:solidFill>
                            <a:schemeClr val="lt1"/>
                          </a:solidFill>
                          <a:latin typeface="+mn-lt"/>
                          <a:ea typeface="+mn-ea"/>
                          <a:cs typeface="+mn-cs"/>
                        </a:rPr>
                        <a:t> e dei prodotti della foresta, non ricompresi nell’Allegato I del TFUE) l’aliquota contributiva non potrà superare l’80% della spesa ammissibile, elevabile al 100% e la </a:t>
                      </a:r>
                      <a:r>
                        <a:rPr lang="it-IT" sz="1800" b="1" u="sng" kern="1200" dirty="0" smtClean="0">
                          <a:solidFill>
                            <a:schemeClr val="lt1"/>
                          </a:solidFill>
                          <a:latin typeface="+mn-lt"/>
                          <a:ea typeface="+mn-ea"/>
                          <a:cs typeface="+mn-cs"/>
                        </a:rPr>
                        <a:t>concessione dell’aiuto sarà subordinata all’esito positivo della procedura di notifica ai sensi dell’art. 108 del TFUE</a:t>
                      </a:r>
                    </a:p>
                  </a:txBody>
                  <a:tcPr anchor="ctr"/>
                </a:tc>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2456286966"/>
              </p:ext>
            </p:extLst>
          </p:nvPr>
        </p:nvGraphicFramePr>
        <p:xfrm>
          <a:off x="178131" y="4156364"/>
          <a:ext cx="8763988" cy="1888177"/>
        </p:xfrm>
        <a:graphic>
          <a:graphicData uri="http://schemas.openxmlformats.org/drawingml/2006/table">
            <a:tbl>
              <a:tblPr firstRow="1" bandRow="1">
                <a:tableStyleId>{F5AB1C69-6EDB-4FF4-983F-18BD219EF322}</a:tableStyleId>
              </a:tblPr>
              <a:tblGrid>
                <a:gridCol w="8763988"/>
              </a:tblGrid>
              <a:tr h="1888177">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sz="1800" b="1" kern="1200" dirty="0" smtClean="0">
                          <a:solidFill>
                            <a:schemeClr val="lt1"/>
                          </a:solidFill>
                          <a:latin typeface="+mn-lt"/>
                          <a:ea typeface="+mn-ea"/>
                          <a:cs typeface="+mn-cs"/>
                        </a:rPr>
                        <a:t>Relativamente agli interventi che non rientrano nel campo di applicazione dell’art. 42 del Trattato di funzionamento UE si applicheranno gli Orientamenti dell’Unione Europea per gli aiuti di stato nei settori agricolo e forestale e nelle zone rurali 2014 - 2020. (2014/C204/01). L’aliquota contributiva non potrà superare il 50% e la </a:t>
                      </a:r>
                      <a:r>
                        <a:rPr lang="it-IT" sz="1800" b="1" u="sng" kern="1200" dirty="0" smtClean="0">
                          <a:solidFill>
                            <a:schemeClr val="lt1"/>
                          </a:solidFill>
                          <a:latin typeface="+mn-lt"/>
                          <a:ea typeface="+mn-ea"/>
                          <a:cs typeface="+mn-cs"/>
                        </a:rPr>
                        <a:t>concessione dell’aiuto sarà subordinata all’esito positivo della procedura di notifica</a:t>
                      </a:r>
                    </a:p>
                  </a:txBody>
                  <a:tcPr anchor="ctr"/>
                </a:tc>
              </a:tr>
            </a:tbl>
          </a:graphicData>
        </a:graphic>
      </p:graphicFrame>
    </p:spTree>
    <p:extLst>
      <p:ext uri="{BB962C8B-B14F-4D97-AF65-F5344CB8AC3E}">
        <p14:creationId xmlns:p14="http://schemas.microsoft.com/office/powerpoint/2010/main" val="1181202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1" y="41957"/>
            <a:ext cx="9144000" cy="6858000"/>
          </a:xfrm>
          <a:prstGeom prst="rect">
            <a:avLst/>
          </a:prstGeom>
        </p:spPr>
      </p:pic>
      <p:sp>
        <p:nvSpPr>
          <p:cNvPr id="5" name="CasellaDiTesto 4"/>
          <p:cNvSpPr txBox="1"/>
          <p:nvPr/>
        </p:nvSpPr>
        <p:spPr>
          <a:xfrm>
            <a:off x="375949" y="770004"/>
            <a:ext cx="8016152" cy="461665"/>
          </a:xfrm>
          <a:prstGeom prst="rect">
            <a:avLst/>
          </a:prstGeom>
          <a:noFill/>
        </p:spPr>
        <p:txBody>
          <a:bodyPr wrap="square" rtlCol="0">
            <a:spAutoFit/>
          </a:bodyPr>
          <a:lstStyle/>
          <a:p>
            <a:pPr algn="ctr"/>
            <a:r>
              <a:rPr lang="it-IT" sz="2400" b="1" dirty="0" smtClean="0"/>
              <a:t>TIPOLOGIA ED ENTITÀ DEL SOSTEGNO PUBBLICO</a:t>
            </a:r>
            <a:endParaRPr lang="it-IT" sz="2400" b="1" dirty="0"/>
          </a:p>
        </p:txBody>
      </p:sp>
      <p:graphicFrame>
        <p:nvGraphicFramePr>
          <p:cNvPr id="3" name="Tabella 2"/>
          <p:cNvGraphicFramePr>
            <a:graphicFrameLocks noGrp="1"/>
          </p:cNvGraphicFramePr>
          <p:nvPr>
            <p:extLst>
              <p:ext uri="{D42A27DB-BD31-4B8C-83A1-F6EECF244321}">
                <p14:modId xmlns:p14="http://schemas.microsoft.com/office/powerpoint/2010/main" val="2414184608"/>
              </p:ext>
            </p:extLst>
          </p:nvPr>
        </p:nvGraphicFramePr>
        <p:xfrm>
          <a:off x="457200" y="2400300"/>
          <a:ext cx="8229599" cy="3171826"/>
        </p:xfrm>
        <a:graphic>
          <a:graphicData uri="http://schemas.openxmlformats.org/drawingml/2006/table">
            <a:tbl>
              <a:tblPr firstRow="1" firstCol="1" bandRow="1">
                <a:tableStyleId>{69C7853C-536D-4A76-A0AE-DD22124D55A5}</a:tableStyleId>
              </a:tblPr>
              <a:tblGrid>
                <a:gridCol w="3801189"/>
                <a:gridCol w="1475039"/>
                <a:gridCol w="1475039"/>
                <a:gridCol w="1478332"/>
              </a:tblGrid>
              <a:tr h="805050">
                <a:tc>
                  <a:txBody>
                    <a:bodyPr/>
                    <a:lstStyle/>
                    <a:p>
                      <a:pPr algn="ctr">
                        <a:spcBef>
                          <a:spcPts val="600"/>
                        </a:spcBef>
                        <a:spcAft>
                          <a:spcPts val="600"/>
                        </a:spcAft>
                      </a:pPr>
                      <a:r>
                        <a:rPr lang="it-IT" sz="1000">
                          <a:effectLst/>
                        </a:rPr>
                        <a:t>Voci di costo</a:t>
                      </a:r>
                      <a:endParaRPr lang="it-IT" sz="1100">
                        <a:effectLst/>
                        <a:latin typeface="Calibri"/>
                        <a:ea typeface="Calibri"/>
                      </a:endParaRPr>
                    </a:p>
                  </a:txBody>
                  <a:tcPr marL="68580" marR="68580" marT="0" marB="0" anchor="ctr"/>
                </a:tc>
                <a:tc>
                  <a:txBody>
                    <a:bodyPr/>
                    <a:lstStyle/>
                    <a:p>
                      <a:pPr algn="ctr">
                        <a:spcBef>
                          <a:spcPts val="600"/>
                        </a:spcBef>
                        <a:spcAft>
                          <a:spcPts val="600"/>
                        </a:spcAft>
                      </a:pPr>
                      <a:r>
                        <a:rPr lang="it-IT" sz="1000">
                          <a:effectLst/>
                        </a:rPr>
                        <a:t>Settore agricolo e agroalimentare</a:t>
                      </a:r>
                      <a:endParaRPr lang="it-IT" sz="1100">
                        <a:effectLst/>
                        <a:latin typeface="Calibri"/>
                        <a:ea typeface="Calibri"/>
                      </a:endParaRPr>
                    </a:p>
                  </a:txBody>
                  <a:tcPr marL="68580" marR="68580" marT="0" marB="0" anchor="ctr"/>
                </a:tc>
                <a:tc>
                  <a:txBody>
                    <a:bodyPr/>
                    <a:lstStyle/>
                    <a:p>
                      <a:pPr algn="ctr">
                        <a:spcBef>
                          <a:spcPts val="600"/>
                        </a:spcBef>
                        <a:spcAft>
                          <a:spcPts val="600"/>
                        </a:spcAft>
                      </a:pPr>
                      <a:r>
                        <a:rPr lang="it-IT" sz="1000">
                          <a:effectLst/>
                        </a:rPr>
                        <a:t>Settore forestale</a:t>
                      </a:r>
                      <a:endParaRPr lang="it-IT" sz="1100">
                        <a:effectLst/>
                        <a:latin typeface="Calibri"/>
                        <a:ea typeface="Calibri"/>
                      </a:endParaRPr>
                    </a:p>
                  </a:txBody>
                  <a:tcPr marL="68580" marR="68580" marT="0" marB="0" anchor="ctr"/>
                </a:tc>
                <a:tc>
                  <a:txBody>
                    <a:bodyPr/>
                    <a:lstStyle/>
                    <a:p>
                      <a:pPr algn="ctr">
                        <a:spcBef>
                          <a:spcPts val="600"/>
                        </a:spcBef>
                        <a:spcAft>
                          <a:spcPts val="600"/>
                        </a:spcAft>
                      </a:pPr>
                      <a:r>
                        <a:rPr lang="it-IT" sz="1000">
                          <a:effectLst/>
                        </a:rPr>
                        <a:t>Zone rurali</a:t>
                      </a:r>
                      <a:endParaRPr lang="it-IT" sz="1100">
                        <a:effectLst/>
                        <a:latin typeface="Calibri"/>
                        <a:ea typeface="Calibri"/>
                      </a:endParaRPr>
                    </a:p>
                  </a:txBody>
                  <a:tcPr marL="68580" marR="68580" marT="0" marB="0" anchor="ctr"/>
                </a:tc>
              </a:tr>
              <a:tr h="441700">
                <a:tc>
                  <a:txBody>
                    <a:bodyPr/>
                    <a:lstStyle/>
                    <a:p>
                      <a:pPr algn="just">
                        <a:spcBef>
                          <a:spcPts val="600"/>
                        </a:spcBef>
                        <a:spcAft>
                          <a:spcPts val="600"/>
                        </a:spcAft>
                      </a:pPr>
                      <a:r>
                        <a:rPr lang="it-IT" sz="1000" dirty="0">
                          <a:effectLst/>
                        </a:rPr>
                        <a:t>1.1. Costi di personale a tempo indeterminato e a tempo determinato</a:t>
                      </a:r>
                      <a:endParaRPr lang="it-IT" sz="1100" dirty="0">
                        <a:effectLst/>
                        <a:latin typeface="Calibri"/>
                        <a:ea typeface="Calibri"/>
                      </a:endParaRPr>
                    </a:p>
                  </a:txBody>
                  <a:tcPr marL="68580" marR="68580" marT="0" marB="0" anchor="ctr"/>
                </a:tc>
                <a:tc>
                  <a:txBody>
                    <a:bodyPr/>
                    <a:lstStyle/>
                    <a:p>
                      <a:pPr algn="ctr">
                        <a:spcBef>
                          <a:spcPts val="600"/>
                        </a:spcBef>
                        <a:spcAft>
                          <a:spcPts val="600"/>
                        </a:spcAft>
                      </a:pPr>
                      <a:r>
                        <a:rPr lang="it-IT" sz="1000">
                          <a:effectLst/>
                        </a:rPr>
                        <a:t>80% - 100%</a:t>
                      </a:r>
                      <a:endParaRPr lang="it-IT" sz="1100">
                        <a:effectLst/>
                        <a:latin typeface="Calibri"/>
                        <a:ea typeface="Calibri"/>
                      </a:endParaRPr>
                    </a:p>
                  </a:txBody>
                  <a:tcPr marL="68580" marR="68580" marT="0" marB="0" anchor="ctr"/>
                </a:tc>
                <a:tc>
                  <a:txBody>
                    <a:bodyPr/>
                    <a:lstStyle/>
                    <a:p>
                      <a:pPr algn="ctr">
                        <a:spcBef>
                          <a:spcPts val="600"/>
                        </a:spcBef>
                        <a:spcAft>
                          <a:spcPts val="600"/>
                        </a:spcAft>
                      </a:pPr>
                      <a:r>
                        <a:rPr lang="it-IT" sz="1000">
                          <a:effectLst/>
                        </a:rPr>
                        <a:t>80% - 100%</a:t>
                      </a:r>
                      <a:endParaRPr lang="it-IT" sz="1100">
                        <a:effectLst/>
                        <a:latin typeface="Calibri"/>
                        <a:ea typeface="Calibri"/>
                      </a:endParaRPr>
                    </a:p>
                  </a:txBody>
                  <a:tcPr marL="68580" marR="68580" marT="0" marB="0" anchor="ctr"/>
                </a:tc>
                <a:tc>
                  <a:txBody>
                    <a:bodyPr/>
                    <a:lstStyle/>
                    <a:p>
                      <a:pPr algn="ctr">
                        <a:spcBef>
                          <a:spcPts val="600"/>
                        </a:spcBef>
                        <a:spcAft>
                          <a:spcPts val="600"/>
                        </a:spcAft>
                      </a:pPr>
                      <a:r>
                        <a:rPr lang="it-IT" sz="1000">
                          <a:effectLst/>
                        </a:rPr>
                        <a:t>50%</a:t>
                      </a:r>
                      <a:endParaRPr lang="it-IT" sz="1100">
                        <a:effectLst/>
                        <a:latin typeface="Calibri"/>
                        <a:ea typeface="Calibri"/>
                      </a:endParaRPr>
                    </a:p>
                  </a:txBody>
                  <a:tcPr marL="68580" marR="68580" marT="0" marB="0" anchor="ctr"/>
                </a:tc>
              </a:tr>
              <a:tr h="260419">
                <a:tc>
                  <a:txBody>
                    <a:bodyPr/>
                    <a:lstStyle/>
                    <a:p>
                      <a:pPr algn="just">
                        <a:spcBef>
                          <a:spcPts val="600"/>
                        </a:spcBef>
                        <a:spcAft>
                          <a:spcPts val="600"/>
                        </a:spcAft>
                      </a:pPr>
                      <a:r>
                        <a:rPr lang="it-IT" sz="1000" dirty="0">
                          <a:effectLst/>
                        </a:rPr>
                        <a:t>1.2 Costi per missioni e rimborsi spese per trasferte</a:t>
                      </a:r>
                      <a:endParaRPr lang="it-IT" sz="1100" dirty="0">
                        <a:effectLst/>
                        <a:latin typeface="Calibri"/>
                        <a:ea typeface="Calibri"/>
                      </a:endParaRPr>
                    </a:p>
                  </a:txBody>
                  <a:tcPr marL="68580" marR="68580" marT="0" marB="0" anchor="ctr"/>
                </a:tc>
                <a:tc>
                  <a:txBody>
                    <a:bodyPr/>
                    <a:lstStyle/>
                    <a:p>
                      <a:pPr algn="ctr">
                        <a:spcBef>
                          <a:spcPts val="600"/>
                        </a:spcBef>
                        <a:spcAft>
                          <a:spcPts val="600"/>
                        </a:spcAft>
                      </a:pPr>
                      <a:r>
                        <a:rPr lang="it-IT" sz="1000">
                          <a:effectLst/>
                        </a:rPr>
                        <a:t>80% - 100%</a:t>
                      </a:r>
                      <a:endParaRPr lang="it-IT" sz="1100">
                        <a:effectLst/>
                        <a:latin typeface="Calibri"/>
                        <a:ea typeface="Calibri"/>
                      </a:endParaRPr>
                    </a:p>
                  </a:txBody>
                  <a:tcPr marL="68580" marR="68580" marT="0" marB="0" anchor="ctr"/>
                </a:tc>
                <a:tc>
                  <a:txBody>
                    <a:bodyPr/>
                    <a:lstStyle/>
                    <a:p>
                      <a:pPr algn="ctr">
                        <a:spcBef>
                          <a:spcPts val="600"/>
                        </a:spcBef>
                        <a:spcAft>
                          <a:spcPts val="600"/>
                        </a:spcAft>
                      </a:pPr>
                      <a:r>
                        <a:rPr lang="it-IT" sz="1000">
                          <a:effectLst/>
                        </a:rPr>
                        <a:t>80% - 100%</a:t>
                      </a:r>
                      <a:endParaRPr lang="it-IT" sz="1100">
                        <a:effectLst/>
                        <a:latin typeface="Calibri"/>
                        <a:ea typeface="Calibri"/>
                      </a:endParaRPr>
                    </a:p>
                  </a:txBody>
                  <a:tcPr marL="68580" marR="68580" marT="0" marB="0" anchor="ctr"/>
                </a:tc>
                <a:tc>
                  <a:txBody>
                    <a:bodyPr/>
                    <a:lstStyle/>
                    <a:p>
                      <a:pPr algn="ctr">
                        <a:spcBef>
                          <a:spcPts val="600"/>
                        </a:spcBef>
                        <a:spcAft>
                          <a:spcPts val="600"/>
                        </a:spcAft>
                      </a:pPr>
                      <a:r>
                        <a:rPr lang="it-IT" sz="1000">
                          <a:effectLst/>
                        </a:rPr>
                        <a:t>50%</a:t>
                      </a:r>
                      <a:endParaRPr lang="it-IT" sz="1100">
                        <a:effectLst/>
                        <a:latin typeface="Calibri"/>
                        <a:ea typeface="Calibri"/>
                      </a:endParaRPr>
                    </a:p>
                  </a:txBody>
                  <a:tcPr marL="68580" marR="68580" marT="0" marB="0" anchor="ctr"/>
                </a:tc>
              </a:tr>
              <a:tr h="260419">
                <a:tc>
                  <a:txBody>
                    <a:bodyPr/>
                    <a:lstStyle/>
                    <a:p>
                      <a:pPr algn="just">
                        <a:spcBef>
                          <a:spcPts val="600"/>
                        </a:spcBef>
                        <a:spcAft>
                          <a:spcPts val="600"/>
                        </a:spcAft>
                      </a:pPr>
                      <a:r>
                        <a:rPr lang="it-IT" sz="1000" dirty="0">
                          <a:effectLst/>
                        </a:rPr>
                        <a:t>1.3 Spese generali per la gestione del GO</a:t>
                      </a:r>
                      <a:endParaRPr lang="it-IT" sz="1100" dirty="0">
                        <a:effectLst/>
                        <a:latin typeface="Calibri"/>
                        <a:ea typeface="Calibri"/>
                      </a:endParaRPr>
                    </a:p>
                  </a:txBody>
                  <a:tcPr marL="68580" marR="68580" marT="0" marB="0" anchor="ctr"/>
                </a:tc>
                <a:tc>
                  <a:txBody>
                    <a:bodyPr/>
                    <a:lstStyle/>
                    <a:p>
                      <a:pPr algn="ctr">
                        <a:spcBef>
                          <a:spcPts val="600"/>
                        </a:spcBef>
                        <a:spcAft>
                          <a:spcPts val="600"/>
                        </a:spcAft>
                      </a:pPr>
                      <a:r>
                        <a:rPr lang="it-IT" sz="1000">
                          <a:effectLst/>
                        </a:rPr>
                        <a:t>80% - 100%</a:t>
                      </a:r>
                      <a:endParaRPr lang="it-IT" sz="1100">
                        <a:effectLst/>
                        <a:latin typeface="Calibri"/>
                        <a:ea typeface="Calibri"/>
                      </a:endParaRPr>
                    </a:p>
                  </a:txBody>
                  <a:tcPr marL="68580" marR="68580" marT="0" marB="0" anchor="ctr"/>
                </a:tc>
                <a:tc>
                  <a:txBody>
                    <a:bodyPr/>
                    <a:lstStyle/>
                    <a:p>
                      <a:pPr algn="ctr">
                        <a:spcBef>
                          <a:spcPts val="600"/>
                        </a:spcBef>
                        <a:spcAft>
                          <a:spcPts val="600"/>
                        </a:spcAft>
                      </a:pPr>
                      <a:r>
                        <a:rPr lang="it-IT" sz="1000">
                          <a:effectLst/>
                        </a:rPr>
                        <a:t>80% - 100%</a:t>
                      </a:r>
                      <a:endParaRPr lang="it-IT" sz="1100">
                        <a:effectLst/>
                        <a:latin typeface="Calibri"/>
                        <a:ea typeface="Calibri"/>
                      </a:endParaRPr>
                    </a:p>
                  </a:txBody>
                  <a:tcPr marL="68580" marR="68580" marT="0" marB="0" anchor="ctr"/>
                </a:tc>
                <a:tc>
                  <a:txBody>
                    <a:bodyPr/>
                    <a:lstStyle/>
                    <a:p>
                      <a:pPr algn="ctr">
                        <a:spcBef>
                          <a:spcPts val="600"/>
                        </a:spcBef>
                        <a:spcAft>
                          <a:spcPts val="600"/>
                        </a:spcAft>
                      </a:pPr>
                      <a:r>
                        <a:rPr lang="it-IT" sz="1000">
                          <a:effectLst/>
                        </a:rPr>
                        <a:t>50%</a:t>
                      </a:r>
                      <a:endParaRPr lang="it-IT" sz="1100">
                        <a:effectLst/>
                        <a:latin typeface="Calibri"/>
                        <a:ea typeface="Calibri"/>
                      </a:endParaRPr>
                    </a:p>
                  </a:txBody>
                  <a:tcPr marL="68580" marR="68580" marT="0" marB="0" anchor="ctr"/>
                </a:tc>
              </a:tr>
              <a:tr h="260419">
                <a:tc>
                  <a:txBody>
                    <a:bodyPr/>
                    <a:lstStyle/>
                    <a:p>
                      <a:pPr algn="just">
                        <a:spcBef>
                          <a:spcPts val="600"/>
                        </a:spcBef>
                        <a:spcAft>
                          <a:spcPts val="600"/>
                        </a:spcAft>
                      </a:pPr>
                      <a:r>
                        <a:rPr lang="it-IT" sz="1000" dirty="0">
                          <a:effectLst/>
                        </a:rPr>
                        <a:t>2.4 Costi per l’acquisizione di dotazioni durevoli</a:t>
                      </a:r>
                      <a:endParaRPr lang="it-IT" sz="1100" dirty="0">
                        <a:effectLst/>
                        <a:latin typeface="Calibri"/>
                        <a:ea typeface="Calibri"/>
                      </a:endParaRPr>
                    </a:p>
                  </a:txBody>
                  <a:tcPr marL="68580" marR="68580" marT="0" marB="0" anchor="ctr"/>
                </a:tc>
                <a:tc>
                  <a:txBody>
                    <a:bodyPr/>
                    <a:lstStyle/>
                    <a:p>
                      <a:pPr algn="ctr">
                        <a:spcBef>
                          <a:spcPts val="600"/>
                        </a:spcBef>
                        <a:spcAft>
                          <a:spcPts val="600"/>
                        </a:spcAft>
                      </a:pPr>
                      <a:r>
                        <a:rPr lang="it-IT" sz="1000">
                          <a:effectLst/>
                        </a:rPr>
                        <a:t>80% - 100%  </a:t>
                      </a:r>
                      <a:endParaRPr lang="it-IT" sz="1100">
                        <a:effectLst/>
                        <a:latin typeface="Calibri"/>
                        <a:ea typeface="Calibri"/>
                      </a:endParaRPr>
                    </a:p>
                  </a:txBody>
                  <a:tcPr marL="68580" marR="68580" marT="0" marB="0" anchor="ctr"/>
                </a:tc>
                <a:tc>
                  <a:txBody>
                    <a:bodyPr/>
                    <a:lstStyle/>
                    <a:p>
                      <a:pPr algn="ctr">
                        <a:spcBef>
                          <a:spcPts val="600"/>
                        </a:spcBef>
                        <a:spcAft>
                          <a:spcPts val="600"/>
                        </a:spcAft>
                      </a:pPr>
                      <a:r>
                        <a:rPr lang="it-IT" sz="1000">
                          <a:effectLst/>
                        </a:rPr>
                        <a:t>50%</a:t>
                      </a:r>
                      <a:endParaRPr lang="it-IT" sz="1100">
                        <a:effectLst/>
                        <a:latin typeface="Calibri"/>
                        <a:ea typeface="Calibri"/>
                      </a:endParaRPr>
                    </a:p>
                  </a:txBody>
                  <a:tcPr marL="68580" marR="68580" marT="0" marB="0" anchor="ctr"/>
                </a:tc>
                <a:tc>
                  <a:txBody>
                    <a:bodyPr/>
                    <a:lstStyle/>
                    <a:p>
                      <a:pPr algn="ctr">
                        <a:spcBef>
                          <a:spcPts val="600"/>
                        </a:spcBef>
                        <a:spcAft>
                          <a:spcPts val="600"/>
                        </a:spcAft>
                      </a:pPr>
                      <a:r>
                        <a:rPr lang="it-IT" sz="1000">
                          <a:effectLst/>
                        </a:rPr>
                        <a:t>25%</a:t>
                      </a:r>
                      <a:endParaRPr lang="it-IT" sz="1100">
                        <a:effectLst/>
                        <a:latin typeface="Calibri"/>
                        <a:ea typeface="Calibri"/>
                      </a:endParaRPr>
                    </a:p>
                  </a:txBody>
                  <a:tcPr marL="68580" marR="68580" marT="0" marB="0" anchor="ctr"/>
                </a:tc>
              </a:tr>
              <a:tr h="441700">
                <a:tc>
                  <a:txBody>
                    <a:bodyPr/>
                    <a:lstStyle/>
                    <a:p>
                      <a:pPr algn="just">
                        <a:spcBef>
                          <a:spcPts val="600"/>
                        </a:spcBef>
                        <a:spcAft>
                          <a:spcPts val="600"/>
                        </a:spcAft>
                      </a:pPr>
                      <a:r>
                        <a:rPr lang="it-IT" sz="1000" dirty="0">
                          <a:effectLst/>
                        </a:rPr>
                        <a:t>2.5 Lavorazioni esterne, materiali e stampi per la realizzazione di prototipi</a:t>
                      </a:r>
                      <a:endParaRPr lang="it-IT" sz="1100" dirty="0">
                        <a:effectLst/>
                        <a:latin typeface="Calibri"/>
                        <a:ea typeface="Calibri"/>
                      </a:endParaRPr>
                    </a:p>
                  </a:txBody>
                  <a:tcPr marL="68580" marR="68580" marT="0" marB="0" anchor="ctr"/>
                </a:tc>
                <a:tc>
                  <a:txBody>
                    <a:bodyPr/>
                    <a:lstStyle/>
                    <a:p>
                      <a:pPr algn="ctr">
                        <a:spcBef>
                          <a:spcPts val="600"/>
                        </a:spcBef>
                        <a:spcAft>
                          <a:spcPts val="600"/>
                        </a:spcAft>
                      </a:pPr>
                      <a:r>
                        <a:rPr lang="it-IT" sz="1000">
                          <a:effectLst/>
                        </a:rPr>
                        <a:t>80% - 100% </a:t>
                      </a:r>
                      <a:endParaRPr lang="it-IT" sz="1100">
                        <a:effectLst/>
                        <a:latin typeface="Calibri"/>
                        <a:ea typeface="Calibri"/>
                      </a:endParaRPr>
                    </a:p>
                  </a:txBody>
                  <a:tcPr marL="68580" marR="68580" marT="0" marB="0" anchor="ctr"/>
                </a:tc>
                <a:tc>
                  <a:txBody>
                    <a:bodyPr/>
                    <a:lstStyle/>
                    <a:p>
                      <a:pPr algn="ctr">
                        <a:spcBef>
                          <a:spcPts val="600"/>
                        </a:spcBef>
                        <a:spcAft>
                          <a:spcPts val="600"/>
                        </a:spcAft>
                      </a:pPr>
                      <a:r>
                        <a:rPr lang="it-IT" sz="1000">
                          <a:effectLst/>
                        </a:rPr>
                        <a:t>50%</a:t>
                      </a:r>
                      <a:endParaRPr lang="it-IT" sz="1100">
                        <a:effectLst/>
                        <a:latin typeface="Calibri"/>
                        <a:ea typeface="Calibri"/>
                      </a:endParaRPr>
                    </a:p>
                  </a:txBody>
                  <a:tcPr marL="68580" marR="68580" marT="0" marB="0" anchor="ctr"/>
                </a:tc>
                <a:tc>
                  <a:txBody>
                    <a:bodyPr/>
                    <a:lstStyle/>
                    <a:p>
                      <a:pPr algn="ctr">
                        <a:spcBef>
                          <a:spcPts val="600"/>
                        </a:spcBef>
                        <a:spcAft>
                          <a:spcPts val="600"/>
                        </a:spcAft>
                      </a:pPr>
                      <a:r>
                        <a:rPr lang="it-IT" sz="1000" dirty="0">
                          <a:effectLst/>
                        </a:rPr>
                        <a:t>25%</a:t>
                      </a:r>
                      <a:endParaRPr lang="it-IT" sz="1100" dirty="0">
                        <a:effectLst/>
                        <a:latin typeface="Calibri"/>
                        <a:ea typeface="Calibri"/>
                      </a:endParaRPr>
                    </a:p>
                  </a:txBody>
                  <a:tcPr marL="68580" marR="68580" marT="0" marB="0" anchor="ctr"/>
                </a:tc>
              </a:tr>
              <a:tr h="260419">
                <a:tc>
                  <a:txBody>
                    <a:bodyPr/>
                    <a:lstStyle/>
                    <a:p>
                      <a:pPr algn="just">
                        <a:spcBef>
                          <a:spcPts val="600"/>
                        </a:spcBef>
                        <a:spcAft>
                          <a:spcPts val="600"/>
                        </a:spcAft>
                      </a:pPr>
                      <a:r>
                        <a:rPr lang="it-IT" sz="1000" dirty="0">
                          <a:effectLst/>
                        </a:rPr>
                        <a:t>2.6 Costi per materiali di consumo e noleggi</a:t>
                      </a:r>
                      <a:endParaRPr lang="it-IT" sz="1100" dirty="0">
                        <a:effectLst/>
                        <a:latin typeface="Calibri"/>
                        <a:ea typeface="Calibri"/>
                      </a:endParaRPr>
                    </a:p>
                  </a:txBody>
                  <a:tcPr marL="68580" marR="68580" marT="0" marB="0" anchor="ctr"/>
                </a:tc>
                <a:tc>
                  <a:txBody>
                    <a:bodyPr/>
                    <a:lstStyle/>
                    <a:p>
                      <a:pPr algn="ctr">
                        <a:spcBef>
                          <a:spcPts val="600"/>
                        </a:spcBef>
                        <a:spcAft>
                          <a:spcPts val="600"/>
                        </a:spcAft>
                      </a:pPr>
                      <a:r>
                        <a:rPr lang="it-IT" sz="1000" dirty="0">
                          <a:effectLst/>
                        </a:rPr>
                        <a:t>80% - 100%</a:t>
                      </a:r>
                      <a:endParaRPr lang="it-IT" sz="1100" dirty="0">
                        <a:effectLst/>
                        <a:latin typeface="Calibri"/>
                        <a:ea typeface="Calibri"/>
                      </a:endParaRPr>
                    </a:p>
                  </a:txBody>
                  <a:tcPr marL="68580" marR="68580" marT="0" marB="0" anchor="ctr"/>
                </a:tc>
                <a:tc>
                  <a:txBody>
                    <a:bodyPr/>
                    <a:lstStyle/>
                    <a:p>
                      <a:pPr algn="ctr">
                        <a:spcBef>
                          <a:spcPts val="600"/>
                        </a:spcBef>
                        <a:spcAft>
                          <a:spcPts val="600"/>
                        </a:spcAft>
                      </a:pPr>
                      <a:r>
                        <a:rPr lang="it-IT" sz="1000">
                          <a:effectLst/>
                        </a:rPr>
                        <a:t>80% - 100%</a:t>
                      </a:r>
                      <a:endParaRPr lang="it-IT" sz="1100">
                        <a:effectLst/>
                        <a:latin typeface="Calibri"/>
                        <a:ea typeface="Calibri"/>
                      </a:endParaRPr>
                    </a:p>
                  </a:txBody>
                  <a:tcPr marL="68580" marR="68580" marT="0" marB="0" anchor="ctr"/>
                </a:tc>
                <a:tc>
                  <a:txBody>
                    <a:bodyPr/>
                    <a:lstStyle/>
                    <a:p>
                      <a:pPr algn="ctr">
                        <a:spcBef>
                          <a:spcPts val="600"/>
                        </a:spcBef>
                        <a:spcAft>
                          <a:spcPts val="600"/>
                        </a:spcAft>
                      </a:pPr>
                      <a:r>
                        <a:rPr lang="it-IT" sz="1000">
                          <a:effectLst/>
                        </a:rPr>
                        <a:t>50%</a:t>
                      </a:r>
                      <a:endParaRPr lang="it-IT" sz="1100">
                        <a:effectLst/>
                        <a:latin typeface="Calibri"/>
                        <a:ea typeface="Calibri"/>
                      </a:endParaRPr>
                    </a:p>
                  </a:txBody>
                  <a:tcPr marL="68580" marR="68580" marT="0" marB="0" anchor="ctr"/>
                </a:tc>
              </a:tr>
              <a:tr h="441700">
                <a:tc>
                  <a:txBody>
                    <a:bodyPr/>
                    <a:lstStyle/>
                    <a:p>
                      <a:pPr algn="just">
                        <a:spcBef>
                          <a:spcPts val="600"/>
                        </a:spcBef>
                        <a:spcAft>
                          <a:spcPts val="600"/>
                        </a:spcAft>
                      </a:pPr>
                      <a:r>
                        <a:rPr lang="it-IT" sz="1000">
                          <a:effectLst/>
                        </a:rPr>
                        <a:t>3.4 Costi per l’acquisizione di servizi e di consulenze da parte di soggetti esterni al GO</a:t>
                      </a:r>
                      <a:endParaRPr lang="it-IT" sz="1100">
                        <a:effectLst/>
                        <a:latin typeface="Calibri"/>
                        <a:ea typeface="Calibri"/>
                      </a:endParaRPr>
                    </a:p>
                  </a:txBody>
                  <a:tcPr marL="68580" marR="68580" marT="0" marB="0" anchor="ctr"/>
                </a:tc>
                <a:tc>
                  <a:txBody>
                    <a:bodyPr/>
                    <a:lstStyle/>
                    <a:p>
                      <a:pPr algn="ctr">
                        <a:spcBef>
                          <a:spcPts val="600"/>
                        </a:spcBef>
                        <a:spcAft>
                          <a:spcPts val="600"/>
                        </a:spcAft>
                      </a:pPr>
                      <a:r>
                        <a:rPr lang="it-IT" sz="1000" dirty="0">
                          <a:effectLst/>
                        </a:rPr>
                        <a:t>80% - 100%</a:t>
                      </a:r>
                      <a:endParaRPr lang="it-IT" sz="1100" dirty="0">
                        <a:effectLst/>
                        <a:latin typeface="Calibri"/>
                        <a:ea typeface="Calibri"/>
                      </a:endParaRPr>
                    </a:p>
                  </a:txBody>
                  <a:tcPr marL="68580" marR="68580" marT="0" marB="0" anchor="ctr"/>
                </a:tc>
                <a:tc>
                  <a:txBody>
                    <a:bodyPr/>
                    <a:lstStyle/>
                    <a:p>
                      <a:pPr algn="ctr">
                        <a:spcBef>
                          <a:spcPts val="600"/>
                        </a:spcBef>
                        <a:spcAft>
                          <a:spcPts val="600"/>
                        </a:spcAft>
                      </a:pPr>
                      <a:r>
                        <a:rPr lang="it-IT" sz="1000" dirty="0">
                          <a:effectLst/>
                        </a:rPr>
                        <a:t>80% - 100%</a:t>
                      </a:r>
                      <a:endParaRPr lang="it-IT" sz="1100" dirty="0">
                        <a:effectLst/>
                        <a:latin typeface="Calibri"/>
                        <a:ea typeface="Calibri"/>
                      </a:endParaRPr>
                    </a:p>
                  </a:txBody>
                  <a:tcPr marL="68580" marR="68580" marT="0" marB="0" anchor="ctr"/>
                </a:tc>
                <a:tc>
                  <a:txBody>
                    <a:bodyPr/>
                    <a:lstStyle/>
                    <a:p>
                      <a:pPr algn="ctr">
                        <a:spcBef>
                          <a:spcPts val="600"/>
                        </a:spcBef>
                        <a:spcAft>
                          <a:spcPts val="600"/>
                        </a:spcAft>
                      </a:pPr>
                      <a:r>
                        <a:rPr lang="it-IT" sz="1000" dirty="0">
                          <a:effectLst/>
                        </a:rPr>
                        <a:t>50%</a:t>
                      </a:r>
                      <a:endParaRPr lang="it-IT" sz="1100" dirty="0">
                        <a:effectLst/>
                        <a:latin typeface="Calibri"/>
                        <a:ea typeface="Calibri"/>
                      </a:endParaRPr>
                    </a:p>
                  </a:txBody>
                  <a:tcPr marL="68580" marR="68580" marT="0" marB="0" anchor="ctr"/>
                </a:tc>
              </a:tr>
            </a:tbl>
          </a:graphicData>
        </a:graphic>
      </p:graphicFrame>
    </p:spTree>
    <p:extLst>
      <p:ext uri="{BB962C8B-B14F-4D97-AF65-F5344CB8AC3E}">
        <p14:creationId xmlns:p14="http://schemas.microsoft.com/office/powerpoint/2010/main" val="2870130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2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243080" y="677852"/>
            <a:ext cx="8657839" cy="461665"/>
          </a:xfrm>
          <a:prstGeom prst="rect">
            <a:avLst/>
          </a:prstGeom>
          <a:noFill/>
        </p:spPr>
        <p:txBody>
          <a:bodyPr wrap="square" rtlCol="0">
            <a:spAutoFit/>
          </a:bodyPr>
          <a:lstStyle/>
          <a:p>
            <a:pPr algn="ctr"/>
            <a:r>
              <a:rPr lang="it-IT" sz="2400" b="1" dirty="0" smtClean="0"/>
              <a:t>CRITERI DI SELEZIONE</a:t>
            </a:r>
            <a:endParaRPr lang="it-IT" sz="2400" b="1" dirty="0"/>
          </a:p>
        </p:txBody>
      </p:sp>
      <p:sp>
        <p:nvSpPr>
          <p:cNvPr id="4" name="Rectangle 4"/>
          <p:cNvSpPr>
            <a:spLocks noChangeArrowheads="1"/>
          </p:cNvSpPr>
          <p:nvPr/>
        </p:nvSpPr>
        <p:spPr bwMode="auto">
          <a:xfrm>
            <a:off x="2614619" y="159492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7657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2819406" y="16441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7657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4048604904"/>
              </p:ext>
            </p:extLst>
          </p:nvPr>
        </p:nvGraphicFramePr>
        <p:xfrm>
          <a:off x="576375" y="1208714"/>
          <a:ext cx="7920000" cy="4802862"/>
        </p:xfrm>
        <a:graphic>
          <a:graphicData uri="http://schemas.openxmlformats.org/drawingml/2006/table">
            <a:tbl>
              <a:tblPr bandRow="1">
                <a:tableStyleId>{69C7853C-536D-4A76-A0AE-DD22124D55A5}</a:tableStyleId>
              </a:tblPr>
              <a:tblGrid>
                <a:gridCol w="6771044"/>
                <a:gridCol w="1148956"/>
              </a:tblGrid>
              <a:tr h="280438">
                <a:tc>
                  <a:txBody>
                    <a:bodyPr/>
                    <a:lstStyle/>
                    <a:p>
                      <a:pPr algn="just">
                        <a:spcAft>
                          <a:spcPts val="0"/>
                        </a:spcAft>
                      </a:pPr>
                      <a:r>
                        <a:rPr lang="it-IT" sz="900" b="1" dirty="0">
                          <a:effectLst/>
                        </a:rPr>
                        <a:t>Principio 1 - Qualità della proposta tecnico e scientifico da valutare anche in termini di adeguatezza della tempistica e del budget</a:t>
                      </a:r>
                      <a:endParaRPr lang="it-IT" sz="900" b="1" dirty="0">
                        <a:effectLst/>
                        <a:latin typeface="Calibri"/>
                        <a:ea typeface="Calibri"/>
                      </a:endParaRPr>
                    </a:p>
                  </a:txBody>
                  <a:tcPr marL="35055" marR="35055" marT="0" marB="0" anchor="ctr"/>
                </a:tc>
                <a:tc>
                  <a:txBody>
                    <a:bodyPr/>
                    <a:lstStyle/>
                    <a:p>
                      <a:pPr algn="ctr">
                        <a:spcAft>
                          <a:spcPts val="0"/>
                        </a:spcAft>
                      </a:pPr>
                      <a:r>
                        <a:rPr lang="it-IT" sz="900" b="1" dirty="0">
                          <a:effectLst/>
                        </a:rPr>
                        <a:t>Punteggio massimo attribuibile</a:t>
                      </a:r>
                      <a:endParaRPr lang="it-IT" sz="900" b="1" dirty="0">
                        <a:effectLst/>
                        <a:latin typeface="Calibri"/>
                        <a:ea typeface="Calibri"/>
                      </a:endParaRPr>
                    </a:p>
                  </a:txBody>
                  <a:tcPr marL="35055" marR="35055" marT="0" marB="0" anchor="ctr"/>
                </a:tc>
              </a:tr>
              <a:tr h="693306">
                <a:tc>
                  <a:txBody>
                    <a:bodyPr/>
                    <a:lstStyle/>
                    <a:p>
                      <a:pPr marL="457200" lvl="1" indent="0" algn="just">
                        <a:spcAft>
                          <a:spcPts val="600"/>
                        </a:spcAft>
                        <a:buFont typeface="+mj-lt"/>
                        <a:buNone/>
                      </a:pPr>
                      <a:r>
                        <a:rPr lang="it-IT" sz="900" b="1" dirty="0" smtClean="0">
                          <a:effectLst/>
                        </a:rPr>
                        <a:t>1.1</a:t>
                      </a:r>
                      <a:r>
                        <a:rPr lang="it-IT" sz="900" b="1" baseline="0" dirty="0" smtClean="0">
                          <a:effectLst/>
                        </a:rPr>
                        <a:t>  I</a:t>
                      </a:r>
                      <a:r>
                        <a:rPr lang="it-IT" sz="900" b="1" dirty="0" smtClean="0">
                          <a:effectLst/>
                        </a:rPr>
                        <a:t>dentificazione </a:t>
                      </a:r>
                      <a:r>
                        <a:rPr lang="it-IT" sz="900" b="1" dirty="0">
                          <a:effectLst/>
                        </a:rPr>
                        <a:t>dei fabbisogni </a:t>
                      </a:r>
                    </a:p>
                    <a:p>
                      <a:pPr algn="just">
                        <a:spcAft>
                          <a:spcPts val="0"/>
                        </a:spcAft>
                      </a:pPr>
                      <a:r>
                        <a:rPr lang="it-IT" sz="900" dirty="0">
                          <a:effectLst/>
                        </a:rPr>
                        <a:t>I Fabbisogni, le problematiche e/o le opportunità sono individuate a livello territoriale e/o settoriale. I fabbisogni sono definiti in maniera strutturata attraverso espressioni d’interesse, focus </a:t>
                      </a:r>
                      <a:r>
                        <a:rPr lang="it-IT" sz="900" dirty="0" err="1">
                          <a:effectLst/>
                        </a:rPr>
                        <a:t>group</a:t>
                      </a:r>
                      <a:r>
                        <a:rPr lang="it-IT" sz="900" dirty="0">
                          <a:effectLst/>
                        </a:rPr>
                        <a:t> tematici, animazione territoriale, attività di intermediazione tramite </a:t>
                      </a:r>
                      <a:r>
                        <a:rPr lang="it-IT" sz="900" dirty="0" err="1">
                          <a:effectLst/>
                        </a:rPr>
                        <a:t>innovation</a:t>
                      </a:r>
                      <a:r>
                        <a:rPr lang="it-IT" sz="900" dirty="0">
                          <a:effectLst/>
                        </a:rPr>
                        <a:t> </a:t>
                      </a:r>
                      <a:r>
                        <a:rPr lang="it-IT" sz="900" dirty="0" err="1">
                          <a:effectLst/>
                        </a:rPr>
                        <a:t>brokering</a:t>
                      </a:r>
                      <a:r>
                        <a:rPr lang="it-IT" sz="900" dirty="0">
                          <a:effectLst/>
                        </a:rPr>
                        <a:t>, altri approcci di tipo partecipativo Tali fabbisogni potrebbero anche derivare dall’attività di animazione della Rete Rurale Nazionale o dall’attività </a:t>
                      </a:r>
                      <a:r>
                        <a:rPr lang="it-IT" sz="900" dirty="0" err="1">
                          <a:effectLst/>
                        </a:rPr>
                        <a:t>dinetwork</a:t>
                      </a:r>
                      <a:r>
                        <a:rPr lang="it-IT" sz="900" dirty="0">
                          <a:effectLst/>
                        </a:rPr>
                        <a:t> tematici o di cluster.</a:t>
                      </a:r>
                      <a:endParaRPr lang="it-IT" sz="900" dirty="0">
                        <a:effectLst/>
                        <a:latin typeface="Calibri"/>
                        <a:ea typeface="Calibri"/>
                      </a:endParaRPr>
                    </a:p>
                  </a:txBody>
                  <a:tcPr marL="35055" marR="35055" marT="0" marB="0"/>
                </a:tc>
                <a:tc>
                  <a:txBody>
                    <a:bodyPr/>
                    <a:lstStyle/>
                    <a:p>
                      <a:pPr algn="ctr">
                        <a:spcAft>
                          <a:spcPts val="0"/>
                        </a:spcAft>
                      </a:pPr>
                      <a:r>
                        <a:rPr lang="it-IT" sz="900">
                          <a:effectLst/>
                        </a:rPr>
                        <a:t>5</a:t>
                      </a:r>
                      <a:endParaRPr lang="it-IT" sz="900">
                        <a:effectLst/>
                        <a:latin typeface="Calibri"/>
                        <a:ea typeface="Calibri"/>
                      </a:endParaRPr>
                    </a:p>
                  </a:txBody>
                  <a:tcPr marL="35055" marR="35055" marT="0" marB="0" anchor="ctr"/>
                </a:tc>
              </a:tr>
              <a:tr h="467397">
                <a:tc>
                  <a:txBody>
                    <a:bodyPr/>
                    <a:lstStyle/>
                    <a:p>
                      <a:pPr algn="just">
                        <a:spcAft>
                          <a:spcPts val="0"/>
                        </a:spcAft>
                      </a:pPr>
                      <a:r>
                        <a:rPr lang="it-IT" sz="900" b="1" dirty="0">
                          <a:effectLst/>
                        </a:rPr>
                        <a:t>1.2     Innovatività del progetto </a:t>
                      </a:r>
                    </a:p>
                    <a:p>
                      <a:pPr algn="just">
                        <a:spcAft>
                          <a:spcPts val="0"/>
                        </a:spcAft>
                      </a:pPr>
                      <a:r>
                        <a:rPr lang="it-IT" sz="900" dirty="0">
                          <a:effectLst/>
                        </a:rPr>
                        <a:t>Il progetto illustra chiaramente i contributi in termini di avanzamento rispetto allo stato dell’arte in termini sia di sapere tecnologico-scientifico sia di applicazione a livello di territorio. Il livello di innovazione sarà confrontato anche con potenziali soluzioni alternative</a:t>
                      </a:r>
                      <a:endParaRPr lang="it-IT" sz="900" dirty="0">
                        <a:effectLst/>
                        <a:latin typeface="Calibri"/>
                        <a:ea typeface="Calibri"/>
                      </a:endParaRPr>
                    </a:p>
                  </a:txBody>
                  <a:tcPr marL="35055" marR="35055" marT="0" marB="0"/>
                </a:tc>
                <a:tc>
                  <a:txBody>
                    <a:bodyPr/>
                    <a:lstStyle/>
                    <a:p>
                      <a:pPr algn="ctr">
                        <a:spcAft>
                          <a:spcPts val="0"/>
                        </a:spcAft>
                      </a:pPr>
                      <a:r>
                        <a:rPr lang="it-IT" sz="900">
                          <a:effectLst/>
                        </a:rPr>
                        <a:t>5</a:t>
                      </a:r>
                      <a:endParaRPr lang="it-IT" sz="900">
                        <a:effectLst/>
                        <a:latin typeface="Calibri"/>
                        <a:ea typeface="Calibri"/>
                      </a:endParaRPr>
                    </a:p>
                  </a:txBody>
                  <a:tcPr marL="35055" marR="35055" marT="0" marB="0" anchor="ctr"/>
                </a:tc>
              </a:tr>
              <a:tr h="934794">
                <a:tc>
                  <a:txBody>
                    <a:bodyPr/>
                    <a:lstStyle/>
                    <a:p>
                      <a:pPr algn="just">
                        <a:spcAft>
                          <a:spcPts val="0"/>
                        </a:spcAft>
                      </a:pPr>
                      <a:r>
                        <a:rPr lang="it-IT" sz="900" b="1" dirty="0">
                          <a:effectLst/>
                        </a:rPr>
                        <a:t>1.3 Qualità del progetto pilota o del progetto di sviluppo di nuovi processi e nuovi prodotti</a:t>
                      </a:r>
                    </a:p>
                    <a:p>
                      <a:pPr algn="just">
                        <a:spcAft>
                          <a:spcPts val="0"/>
                        </a:spcAft>
                      </a:pPr>
                      <a:r>
                        <a:rPr lang="it-IT" sz="900" dirty="0">
                          <a:effectLst/>
                        </a:rPr>
                        <a:t>Il progetto definisce in maniera precisa i suoi obiettivi coerentemente con i fabbisogni individuati. Le attività da intraprendere sono chiaramente evidenziate, articolate e sistematizzate in singoli Task che devono dimostrare la capacità di perseguire gli obiettivi. Per ogni Task vengono rigorosamente identificati i </a:t>
                      </a:r>
                      <a:r>
                        <a:rPr lang="it-IT" sz="900" dirty="0" err="1">
                          <a:effectLst/>
                        </a:rPr>
                        <a:t>deliverables</a:t>
                      </a:r>
                      <a:r>
                        <a:rPr lang="it-IT" sz="900" dirty="0">
                          <a:effectLst/>
                        </a:rPr>
                        <a:t> (indicatori di realizzazione e indicatori di risultato), le risorse necessarie (in termini tempo, ore uomo e altre risorse), </a:t>
                      </a:r>
                      <a:r>
                        <a:rPr lang="it-IT" sz="900" dirty="0" err="1">
                          <a:effectLst/>
                        </a:rPr>
                        <a:t>lead</a:t>
                      </a:r>
                      <a:r>
                        <a:rPr lang="it-IT" sz="900" dirty="0">
                          <a:effectLst/>
                        </a:rPr>
                        <a:t> partner e eventuali altri partner coinvolti con relativo ruolo. Il Work Plan dovrà dimostrare una chiara integrazione del partenariato e la dovuta attenzione alla gestione del progetto</a:t>
                      </a:r>
                      <a:endParaRPr lang="it-IT" sz="900" dirty="0">
                        <a:effectLst/>
                        <a:latin typeface="Calibri"/>
                        <a:ea typeface="Calibri"/>
                      </a:endParaRPr>
                    </a:p>
                  </a:txBody>
                  <a:tcPr marL="35055" marR="35055" marT="0" marB="0"/>
                </a:tc>
                <a:tc>
                  <a:txBody>
                    <a:bodyPr/>
                    <a:lstStyle/>
                    <a:p>
                      <a:pPr algn="ctr">
                        <a:spcAft>
                          <a:spcPts val="0"/>
                        </a:spcAft>
                      </a:pPr>
                      <a:r>
                        <a:rPr lang="it-IT" sz="900">
                          <a:effectLst/>
                        </a:rPr>
                        <a:t>11</a:t>
                      </a:r>
                      <a:endParaRPr lang="it-IT" sz="900">
                        <a:effectLst/>
                        <a:latin typeface="Calibri"/>
                        <a:ea typeface="Calibri"/>
                      </a:endParaRPr>
                    </a:p>
                  </a:txBody>
                  <a:tcPr marL="35055" marR="35055" marT="0" marB="0" anchor="ctr"/>
                </a:tc>
              </a:tr>
              <a:tr h="654356">
                <a:tc>
                  <a:txBody>
                    <a:bodyPr/>
                    <a:lstStyle/>
                    <a:p>
                      <a:pPr algn="just">
                        <a:spcAft>
                          <a:spcPts val="0"/>
                        </a:spcAft>
                      </a:pPr>
                      <a:r>
                        <a:rPr lang="it-IT" sz="900" b="1" dirty="0">
                          <a:effectLst/>
                        </a:rPr>
                        <a:t>1.4 Qualità delle attività di monitoraggio</a:t>
                      </a:r>
                    </a:p>
                    <a:p>
                      <a:pPr algn="just">
                        <a:spcAft>
                          <a:spcPts val="0"/>
                        </a:spcAft>
                      </a:pPr>
                      <a:r>
                        <a:rPr lang="it-IT" sz="900" dirty="0">
                          <a:effectLst/>
                        </a:rPr>
                        <a:t>Il piano di monitoraggio descrive le attività da porre in essere per garantire che il progetto proceda come programmato, le risorse necessarie (in termini tempo, ore uomo e altre risorse), il </a:t>
                      </a:r>
                      <a:r>
                        <a:rPr lang="it-IT" sz="900" dirty="0" err="1">
                          <a:effectLst/>
                        </a:rPr>
                        <a:t>lead</a:t>
                      </a:r>
                      <a:r>
                        <a:rPr lang="it-IT" sz="900" dirty="0">
                          <a:effectLst/>
                        </a:rPr>
                        <a:t> partner e eventuali altri partner coinvolti con relativo ruolo. Contiene una strategia di gestione dei rischi che identifica i principali rischi connessi con lo svolgimento del progetto e propone eventuali misure di mitigazione degli stessi.</a:t>
                      </a:r>
                      <a:endParaRPr lang="it-IT" sz="900" dirty="0">
                        <a:effectLst/>
                        <a:latin typeface="Calibri"/>
                        <a:ea typeface="Calibri"/>
                      </a:endParaRPr>
                    </a:p>
                  </a:txBody>
                  <a:tcPr marL="35055" marR="35055" marT="0" marB="0"/>
                </a:tc>
                <a:tc>
                  <a:txBody>
                    <a:bodyPr/>
                    <a:lstStyle/>
                    <a:p>
                      <a:pPr algn="ctr">
                        <a:spcAft>
                          <a:spcPts val="0"/>
                        </a:spcAft>
                      </a:pPr>
                      <a:r>
                        <a:rPr lang="it-IT" sz="900">
                          <a:effectLst/>
                        </a:rPr>
                        <a:t>3</a:t>
                      </a:r>
                      <a:endParaRPr lang="it-IT" sz="900">
                        <a:effectLst/>
                        <a:latin typeface="Calibri"/>
                        <a:ea typeface="Calibri"/>
                      </a:endParaRPr>
                    </a:p>
                  </a:txBody>
                  <a:tcPr marL="35055" marR="35055" marT="0" marB="0" anchor="ctr"/>
                </a:tc>
              </a:tr>
              <a:tr h="560877">
                <a:tc>
                  <a:txBody>
                    <a:bodyPr/>
                    <a:lstStyle/>
                    <a:p>
                      <a:pPr algn="just">
                        <a:spcAft>
                          <a:spcPts val="0"/>
                        </a:spcAft>
                      </a:pPr>
                      <a:r>
                        <a:rPr lang="it-IT" sz="900" b="1" dirty="0">
                          <a:effectLst/>
                        </a:rPr>
                        <a:t>1.5 Qualità della struttura di gestione </a:t>
                      </a:r>
                    </a:p>
                    <a:p>
                      <a:pPr algn="just">
                        <a:spcAft>
                          <a:spcPts val="0"/>
                        </a:spcAft>
                      </a:pPr>
                      <a:r>
                        <a:rPr lang="it-IT" sz="900" dirty="0">
                          <a:effectLst/>
                        </a:rPr>
                        <a:t>Qualità ed efficienza della struttura organizzativa e delle procedure gestionali in particolar modo con riferimento al coordinamento ed alla frequenza e alle modalità di comunicazione all’interno del partenariato. Il piano di coordinamento descrive le risorse necessarie alla sua esecuzione (in termini tempo, ore uomo e altre risorse), il </a:t>
                      </a:r>
                      <a:r>
                        <a:rPr lang="it-IT" sz="900" dirty="0" err="1">
                          <a:effectLst/>
                        </a:rPr>
                        <a:t>lead</a:t>
                      </a:r>
                      <a:r>
                        <a:rPr lang="it-IT" sz="900" dirty="0">
                          <a:effectLst/>
                        </a:rPr>
                        <a:t> partner e eventuali altri partner coinvolti con relativo ruolo</a:t>
                      </a:r>
                      <a:endParaRPr lang="it-IT" sz="900" dirty="0">
                        <a:effectLst/>
                        <a:latin typeface="Calibri"/>
                        <a:ea typeface="Calibri"/>
                      </a:endParaRPr>
                    </a:p>
                  </a:txBody>
                  <a:tcPr marL="35055" marR="35055" marT="0" marB="0"/>
                </a:tc>
                <a:tc>
                  <a:txBody>
                    <a:bodyPr/>
                    <a:lstStyle/>
                    <a:p>
                      <a:pPr algn="ctr">
                        <a:spcAft>
                          <a:spcPts val="0"/>
                        </a:spcAft>
                      </a:pPr>
                      <a:r>
                        <a:rPr lang="it-IT" sz="900">
                          <a:effectLst/>
                        </a:rPr>
                        <a:t>3</a:t>
                      </a:r>
                      <a:endParaRPr lang="it-IT" sz="900">
                        <a:effectLst/>
                        <a:latin typeface="Calibri"/>
                        <a:ea typeface="Calibri"/>
                      </a:endParaRPr>
                    </a:p>
                  </a:txBody>
                  <a:tcPr marL="35055" marR="35055" marT="0" marB="0" anchor="ctr"/>
                </a:tc>
              </a:tr>
              <a:tr h="373918">
                <a:tc>
                  <a:txBody>
                    <a:bodyPr/>
                    <a:lstStyle/>
                    <a:p>
                      <a:pPr algn="just">
                        <a:spcAft>
                          <a:spcPts val="0"/>
                        </a:spcAft>
                      </a:pPr>
                      <a:r>
                        <a:rPr lang="it-IT" sz="900" b="1" dirty="0">
                          <a:effectLst/>
                        </a:rPr>
                        <a:t>1.6 Adeguatezza del crono programma</a:t>
                      </a:r>
                    </a:p>
                    <a:p>
                      <a:pPr algn="just">
                        <a:spcAft>
                          <a:spcPts val="0"/>
                        </a:spcAft>
                      </a:pPr>
                      <a:r>
                        <a:rPr lang="it-IT" sz="900" dirty="0">
                          <a:effectLst/>
                        </a:rPr>
                        <a:t>Il progetto definisce in maniera adeguata e pertinente, per ciascun WP e Task, il calendario previsto ponendo particolare attenzione alla definizione delle </a:t>
                      </a:r>
                      <a:r>
                        <a:rPr lang="it-IT" sz="900" dirty="0" err="1">
                          <a:effectLst/>
                        </a:rPr>
                        <a:t>milestones</a:t>
                      </a:r>
                      <a:endParaRPr lang="it-IT" sz="900" dirty="0">
                        <a:effectLst/>
                        <a:latin typeface="Calibri"/>
                        <a:ea typeface="Calibri"/>
                      </a:endParaRPr>
                    </a:p>
                  </a:txBody>
                  <a:tcPr marL="35055" marR="35055" marT="0" marB="0"/>
                </a:tc>
                <a:tc>
                  <a:txBody>
                    <a:bodyPr/>
                    <a:lstStyle/>
                    <a:p>
                      <a:pPr algn="ctr">
                        <a:spcAft>
                          <a:spcPts val="0"/>
                        </a:spcAft>
                      </a:pPr>
                      <a:r>
                        <a:rPr lang="it-IT" sz="900">
                          <a:effectLst/>
                        </a:rPr>
                        <a:t>3</a:t>
                      </a:r>
                      <a:endParaRPr lang="it-IT" sz="900">
                        <a:effectLst/>
                        <a:latin typeface="Calibri"/>
                        <a:ea typeface="Calibri"/>
                      </a:endParaRPr>
                    </a:p>
                  </a:txBody>
                  <a:tcPr marL="35055" marR="35055" marT="0" marB="0" anchor="ctr"/>
                </a:tc>
              </a:tr>
              <a:tr h="373918">
                <a:tc>
                  <a:txBody>
                    <a:bodyPr/>
                    <a:lstStyle/>
                    <a:p>
                      <a:pPr algn="just">
                        <a:spcAft>
                          <a:spcPts val="0"/>
                        </a:spcAft>
                      </a:pPr>
                      <a:r>
                        <a:rPr lang="it-IT" sz="900" b="1" dirty="0">
                          <a:effectLst/>
                        </a:rPr>
                        <a:t>1.7 Adeguatezza del piano finanziario</a:t>
                      </a:r>
                    </a:p>
                    <a:p>
                      <a:pPr algn="just">
                        <a:spcAft>
                          <a:spcPts val="0"/>
                        </a:spcAft>
                      </a:pPr>
                      <a:r>
                        <a:rPr lang="it-IT" sz="900" dirty="0">
                          <a:effectLst/>
                        </a:rPr>
                        <a:t>Il piano finanziario sarà valutato in termini di congruità dei costi rispetto alle risorse impiegate e agli indicatori di realizzazione. Inoltre, il piano dovrà dimostrare una corretta ripartizione dei costi tra i partner coinvolti</a:t>
                      </a:r>
                      <a:endParaRPr lang="it-IT" sz="900" dirty="0">
                        <a:effectLst/>
                        <a:latin typeface="Calibri"/>
                        <a:ea typeface="Calibri"/>
                      </a:endParaRPr>
                    </a:p>
                  </a:txBody>
                  <a:tcPr marL="35055" marR="35055" marT="0" marB="0"/>
                </a:tc>
                <a:tc>
                  <a:txBody>
                    <a:bodyPr/>
                    <a:lstStyle/>
                    <a:p>
                      <a:pPr algn="ctr">
                        <a:spcAft>
                          <a:spcPts val="0"/>
                        </a:spcAft>
                      </a:pPr>
                      <a:r>
                        <a:rPr lang="it-IT" sz="900">
                          <a:effectLst/>
                        </a:rPr>
                        <a:t>5</a:t>
                      </a:r>
                      <a:endParaRPr lang="it-IT" sz="900">
                        <a:effectLst/>
                        <a:latin typeface="Calibri"/>
                        <a:ea typeface="Calibri"/>
                      </a:endParaRPr>
                    </a:p>
                  </a:txBody>
                  <a:tcPr marL="35055" marR="35055" marT="0" marB="0" anchor="ctr"/>
                </a:tc>
              </a:tr>
              <a:tr h="93479">
                <a:tc>
                  <a:txBody>
                    <a:bodyPr/>
                    <a:lstStyle/>
                    <a:p>
                      <a:pPr algn="r">
                        <a:spcAft>
                          <a:spcPts val="0"/>
                        </a:spcAft>
                      </a:pPr>
                      <a:r>
                        <a:rPr lang="it-IT" sz="1050" b="1" dirty="0">
                          <a:effectLst/>
                        </a:rPr>
                        <a:t>PUNTEGGIO MASSIMO ATTRIBUIBILE</a:t>
                      </a:r>
                      <a:endParaRPr lang="it-IT" sz="1050" b="1" dirty="0">
                        <a:effectLst/>
                        <a:latin typeface="Calibri"/>
                        <a:ea typeface="Calibri"/>
                      </a:endParaRPr>
                    </a:p>
                  </a:txBody>
                  <a:tcPr marL="35055" marR="35055" marT="0" marB="0"/>
                </a:tc>
                <a:tc>
                  <a:txBody>
                    <a:bodyPr/>
                    <a:lstStyle/>
                    <a:p>
                      <a:pPr algn="ctr">
                        <a:spcAft>
                          <a:spcPts val="0"/>
                        </a:spcAft>
                      </a:pPr>
                      <a:r>
                        <a:rPr lang="it-IT" sz="1050" b="1" dirty="0">
                          <a:effectLst/>
                        </a:rPr>
                        <a:t>35</a:t>
                      </a:r>
                      <a:endParaRPr lang="it-IT" sz="1050" b="1" dirty="0">
                        <a:effectLst/>
                        <a:latin typeface="Calibri"/>
                        <a:ea typeface="Calibri"/>
                      </a:endParaRPr>
                    </a:p>
                  </a:txBody>
                  <a:tcPr marL="35055" marR="35055" marT="0" marB="0"/>
                </a:tc>
              </a:tr>
              <a:tr h="93479">
                <a:tc>
                  <a:txBody>
                    <a:bodyPr/>
                    <a:lstStyle/>
                    <a:p>
                      <a:pPr algn="r">
                        <a:spcAft>
                          <a:spcPts val="0"/>
                        </a:spcAft>
                      </a:pPr>
                      <a:r>
                        <a:rPr lang="it-IT" sz="1050" b="1">
                          <a:effectLst/>
                        </a:rPr>
                        <a:t>PUNTEGGIO SOGLIA</a:t>
                      </a:r>
                      <a:endParaRPr lang="it-IT" sz="1050" b="1">
                        <a:effectLst/>
                        <a:latin typeface="Calibri"/>
                        <a:ea typeface="Calibri"/>
                      </a:endParaRPr>
                    </a:p>
                  </a:txBody>
                  <a:tcPr marL="35055" marR="35055" marT="0" marB="0"/>
                </a:tc>
                <a:tc>
                  <a:txBody>
                    <a:bodyPr/>
                    <a:lstStyle/>
                    <a:p>
                      <a:pPr algn="ctr">
                        <a:spcAft>
                          <a:spcPts val="0"/>
                        </a:spcAft>
                      </a:pPr>
                      <a:r>
                        <a:rPr lang="it-IT" sz="1050" b="1" dirty="0">
                          <a:effectLst/>
                        </a:rPr>
                        <a:t>15</a:t>
                      </a:r>
                      <a:endParaRPr lang="it-IT" sz="1050" b="1" dirty="0">
                        <a:effectLst/>
                        <a:latin typeface="Calibri"/>
                        <a:ea typeface="Calibri"/>
                      </a:endParaRPr>
                    </a:p>
                  </a:txBody>
                  <a:tcPr marL="35055" marR="35055" marT="0" marB="0"/>
                </a:tc>
              </a:tr>
            </a:tbl>
          </a:graphicData>
        </a:graphic>
      </p:graphicFrame>
    </p:spTree>
    <p:extLst>
      <p:ext uri="{BB962C8B-B14F-4D97-AF65-F5344CB8AC3E}">
        <p14:creationId xmlns:p14="http://schemas.microsoft.com/office/powerpoint/2010/main" val="2517403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243080" y="677852"/>
            <a:ext cx="8657839" cy="461665"/>
          </a:xfrm>
          <a:prstGeom prst="rect">
            <a:avLst/>
          </a:prstGeom>
          <a:noFill/>
        </p:spPr>
        <p:txBody>
          <a:bodyPr wrap="square" rtlCol="0">
            <a:spAutoFit/>
          </a:bodyPr>
          <a:lstStyle/>
          <a:p>
            <a:pPr algn="ctr"/>
            <a:r>
              <a:rPr lang="it-IT" sz="2400" b="1" dirty="0" smtClean="0"/>
              <a:t>CRITERI DI SELEZIONE</a:t>
            </a:r>
            <a:endParaRPr lang="it-IT" sz="2400" b="1" dirty="0"/>
          </a:p>
        </p:txBody>
      </p:sp>
      <p:graphicFrame>
        <p:nvGraphicFramePr>
          <p:cNvPr id="5" name="Tabella 4"/>
          <p:cNvGraphicFramePr>
            <a:graphicFrameLocks noGrp="1"/>
          </p:cNvGraphicFramePr>
          <p:nvPr>
            <p:extLst>
              <p:ext uri="{D42A27DB-BD31-4B8C-83A1-F6EECF244321}">
                <p14:modId xmlns:p14="http://schemas.microsoft.com/office/powerpoint/2010/main" val="2074739126"/>
              </p:ext>
            </p:extLst>
          </p:nvPr>
        </p:nvGraphicFramePr>
        <p:xfrm>
          <a:off x="612000" y="1280331"/>
          <a:ext cx="7920000" cy="2377440"/>
        </p:xfrm>
        <a:graphic>
          <a:graphicData uri="http://schemas.openxmlformats.org/drawingml/2006/table">
            <a:tbl>
              <a:tblPr bandRow="1">
                <a:tableStyleId>{69C7853C-536D-4A76-A0AE-DD22124D55A5}</a:tableStyleId>
              </a:tblPr>
              <a:tblGrid>
                <a:gridCol w="6771044"/>
                <a:gridCol w="1148956"/>
              </a:tblGrid>
              <a:tr h="0">
                <a:tc>
                  <a:txBody>
                    <a:bodyPr/>
                    <a:lstStyle/>
                    <a:p>
                      <a:pPr algn="just">
                        <a:spcAft>
                          <a:spcPts val="0"/>
                        </a:spcAft>
                      </a:pPr>
                      <a:r>
                        <a:rPr lang="it-IT" sz="1200" b="1" dirty="0">
                          <a:effectLst/>
                        </a:rPr>
                        <a:t>Principio 2 - Ricaduta potenziale della proposta in termini di applicabilità dei risultati</a:t>
                      </a:r>
                      <a:endParaRPr lang="it-IT" sz="1100" b="1" dirty="0">
                        <a:effectLst/>
                        <a:latin typeface="Calibri"/>
                        <a:ea typeface="Calibri"/>
                      </a:endParaRPr>
                    </a:p>
                  </a:txBody>
                  <a:tcPr marL="68580" marR="68580" marT="0" marB="0" anchor="ctr"/>
                </a:tc>
                <a:tc>
                  <a:txBody>
                    <a:bodyPr/>
                    <a:lstStyle/>
                    <a:p>
                      <a:pPr algn="ctr">
                        <a:spcAft>
                          <a:spcPts val="0"/>
                        </a:spcAft>
                      </a:pPr>
                      <a:r>
                        <a:rPr lang="it-IT" sz="1200">
                          <a:effectLst/>
                        </a:rPr>
                        <a:t>Punteggio massimo attribuibile</a:t>
                      </a:r>
                      <a:endParaRPr lang="it-IT" sz="1100">
                        <a:effectLst/>
                        <a:latin typeface="Calibri"/>
                        <a:ea typeface="Calibri"/>
                      </a:endParaRPr>
                    </a:p>
                  </a:txBody>
                  <a:tcPr marL="68580" marR="68580" marT="0" marB="0"/>
                </a:tc>
              </a:tr>
              <a:tr h="0">
                <a:tc>
                  <a:txBody>
                    <a:bodyPr/>
                    <a:lstStyle/>
                    <a:p>
                      <a:pPr algn="just">
                        <a:spcAft>
                          <a:spcPts val="0"/>
                        </a:spcAft>
                      </a:pPr>
                      <a:r>
                        <a:rPr lang="it-IT" sz="1200" b="1" dirty="0">
                          <a:effectLst/>
                        </a:rPr>
                        <a:t>2.1 Identificazione e applicabilità dei risultati</a:t>
                      </a:r>
                      <a:endParaRPr lang="it-IT" sz="1100" b="1" dirty="0">
                        <a:effectLst/>
                      </a:endParaRPr>
                    </a:p>
                    <a:p>
                      <a:pPr algn="just">
                        <a:spcAft>
                          <a:spcPts val="0"/>
                        </a:spcAft>
                      </a:pPr>
                      <a:r>
                        <a:rPr lang="it-IT" sz="1200" dirty="0">
                          <a:effectLst/>
                        </a:rPr>
                        <a:t>Il progetto chiarisce come i risultati attesi - in termini di verifica di un progetto pilota o sviluppo di nuovi prodotti e/o nuovi processi – risultino realmente applicabili nel contesto di riferimento individuato descrivendo gli impatti rilevanti in termini territoriali, settoriali, economici, ambientali e/o sociali.</a:t>
                      </a:r>
                      <a:endParaRPr lang="it-IT" sz="1100" dirty="0">
                        <a:effectLst/>
                        <a:latin typeface="Calibri"/>
                        <a:ea typeface="Calibri"/>
                      </a:endParaRPr>
                    </a:p>
                  </a:txBody>
                  <a:tcPr marL="68580" marR="68580" marT="0" marB="0"/>
                </a:tc>
                <a:tc>
                  <a:txBody>
                    <a:bodyPr/>
                    <a:lstStyle/>
                    <a:p>
                      <a:pPr algn="ctr">
                        <a:spcAft>
                          <a:spcPts val="0"/>
                        </a:spcAft>
                      </a:pPr>
                      <a:r>
                        <a:rPr lang="it-IT" sz="1200">
                          <a:effectLst/>
                        </a:rPr>
                        <a:t>10</a:t>
                      </a:r>
                      <a:endParaRPr lang="it-IT" sz="1100">
                        <a:effectLst/>
                        <a:latin typeface="Calibri"/>
                        <a:ea typeface="Calibri"/>
                      </a:endParaRPr>
                    </a:p>
                  </a:txBody>
                  <a:tcPr marL="68580" marR="68580" marT="0" marB="0" anchor="ctr"/>
                </a:tc>
              </a:tr>
              <a:tr h="0">
                <a:tc>
                  <a:txBody>
                    <a:bodyPr/>
                    <a:lstStyle/>
                    <a:p>
                      <a:pPr algn="just">
                        <a:spcAft>
                          <a:spcPts val="0"/>
                        </a:spcAft>
                      </a:pPr>
                      <a:r>
                        <a:rPr lang="it-IT" sz="1200" b="1" dirty="0">
                          <a:effectLst/>
                        </a:rPr>
                        <a:t>2.2. Ricadute potenziali sulla produttività dell’agricoltura</a:t>
                      </a:r>
                      <a:endParaRPr lang="it-IT" sz="1100" b="1" dirty="0">
                        <a:effectLst/>
                      </a:endParaRPr>
                    </a:p>
                    <a:p>
                      <a:pPr algn="just">
                        <a:spcAft>
                          <a:spcPts val="0"/>
                        </a:spcAft>
                      </a:pPr>
                      <a:r>
                        <a:rPr lang="it-IT" sz="1200" dirty="0">
                          <a:effectLst/>
                        </a:rPr>
                        <a:t>Il progetto chiarisce gli effetti sull’agricoltura intesa nel suo complesso in termini di miglioramento della produttività del settore agricolo e forestale. È importante che vengano identificati e valutati gli elementi innovativi introdotti nel comparto agricolo</a:t>
                      </a:r>
                      <a:endParaRPr lang="it-IT" sz="1100" dirty="0">
                        <a:effectLst/>
                        <a:latin typeface="Calibri"/>
                        <a:ea typeface="Calibri"/>
                      </a:endParaRPr>
                    </a:p>
                  </a:txBody>
                  <a:tcPr marL="68580" marR="68580" marT="0" marB="0"/>
                </a:tc>
                <a:tc>
                  <a:txBody>
                    <a:bodyPr/>
                    <a:lstStyle/>
                    <a:p>
                      <a:pPr algn="ctr">
                        <a:spcAft>
                          <a:spcPts val="0"/>
                        </a:spcAft>
                      </a:pPr>
                      <a:r>
                        <a:rPr lang="it-IT" sz="1200">
                          <a:effectLst/>
                        </a:rPr>
                        <a:t>10</a:t>
                      </a:r>
                      <a:endParaRPr lang="it-IT" sz="1100">
                        <a:effectLst/>
                        <a:latin typeface="Calibri"/>
                        <a:ea typeface="Calibri"/>
                      </a:endParaRPr>
                    </a:p>
                  </a:txBody>
                  <a:tcPr marL="68580" marR="68580" marT="0" marB="0"/>
                </a:tc>
              </a:tr>
              <a:tr h="0">
                <a:tc>
                  <a:txBody>
                    <a:bodyPr/>
                    <a:lstStyle/>
                    <a:p>
                      <a:pPr algn="r">
                        <a:spcAft>
                          <a:spcPts val="0"/>
                        </a:spcAft>
                      </a:pPr>
                      <a:r>
                        <a:rPr lang="it-IT" sz="1200" b="1" dirty="0">
                          <a:effectLst/>
                        </a:rPr>
                        <a:t>PUNTEGGIO MASSIMO ATTRIBUIBILE</a:t>
                      </a:r>
                      <a:endParaRPr lang="it-IT" sz="1100" b="1" dirty="0">
                        <a:effectLst/>
                        <a:latin typeface="Calibri"/>
                        <a:ea typeface="Calibri"/>
                      </a:endParaRPr>
                    </a:p>
                  </a:txBody>
                  <a:tcPr marL="68580" marR="68580" marT="0" marB="0"/>
                </a:tc>
                <a:tc>
                  <a:txBody>
                    <a:bodyPr/>
                    <a:lstStyle/>
                    <a:p>
                      <a:pPr algn="ctr">
                        <a:spcAft>
                          <a:spcPts val="0"/>
                        </a:spcAft>
                      </a:pPr>
                      <a:r>
                        <a:rPr lang="it-IT" sz="1200" b="1">
                          <a:effectLst/>
                        </a:rPr>
                        <a:t>20</a:t>
                      </a:r>
                      <a:endParaRPr lang="it-IT" sz="1100" b="1">
                        <a:effectLst/>
                        <a:latin typeface="Calibri"/>
                        <a:ea typeface="Calibri"/>
                      </a:endParaRPr>
                    </a:p>
                  </a:txBody>
                  <a:tcPr marL="68580" marR="68580" marT="0" marB="0"/>
                </a:tc>
              </a:tr>
              <a:tr h="0">
                <a:tc>
                  <a:txBody>
                    <a:bodyPr/>
                    <a:lstStyle/>
                    <a:p>
                      <a:pPr algn="r">
                        <a:spcAft>
                          <a:spcPts val="0"/>
                        </a:spcAft>
                      </a:pPr>
                      <a:r>
                        <a:rPr lang="it-IT" sz="1200" b="1" dirty="0">
                          <a:effectLst/>
                        </a:rPr>
                        <a:t>PUNTEGGIO SOGLIA</a:t>
                      </a:r>
                      <a:endParaRPr lang="it-IT" sz="1100" b="1" dirty="0">
                        <a:effectLst/>
                        <a:latin typeface="Calibri"/>
                        <a:ea typeface="Calibri"/>
                      </a:endParaRPr>
                    </a:p>
                  </a:txBody>
                  <a:tcPr marL="68580" marR="68580" marT="0" marB="0"/>
                </a:tc>
                <a:tc>
                  <a:txBody>
                    <a:bodyPr/>
                    <a:lstStyle/>
                    <a:p>
                      <a:pPr algn="ctr">
                        <a:spcAft>
                          <a:spcPts val="0"/>
                        </a:spcAft>
                      </a:pPr>
                      <a:r>
                        <a:rPr lang="it-IT" sz="1200" b="1" dirty="0">
                          <a:effectLst/>
                        </a:rPr>
                        <a:t>9</a:t>
                      </a:r>
                      <a:endParaRPr lang="it-IT" sz="1100" b="1" dirty="0">
                        <a:effectLst/>
                        <a:latin typeface="Calibri"/>
                        <a:ea typeface="Calibri"/>
                      </a:endParaRPr>
                    </a:p>
                  </a:txBody>
                  <a:tcPr marL="68580" marR="68580" marT="0" marB="0"/>
                </a:tc>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3642713192"/>
              </p:ext>
            </p:extLst>
          </p:nvPr>
        </p:nvGraphicFramePr>
        <p:xfrm>
          <a:off x="612000" y="3882151"/>
          <a:ext cx="7920000" cy="2011680"/>
        </p:xfrm>
        <a:graphic>
          <a:graphicData uri="http://schemas.openxmlformats.org/drawingml/2006/table">
            <a:tbl>
              <a:tblPr bandRow="1">
                <a:tableStyleId>{69C7853C-536D-4A76-A0AE-DD22124D55A5}</a:tableStyleId>
              </a:tblPr>
              <a:tblGrid>
                <a:gridCol w="6771044"/>
                <a:gridCol w="1148956"/>
              </a:tblGrid>
              <a:tr h="0">
                <a:tc>
                  <a:txBody>
                    <a:bodyPr/>
                    <a:lstStyle/>
                    <a:p>
                      <a:pPr algn="just">
                        <a:spcAft>
                          <a:spcPts val="0"/>
                        </a:spcAft>
                      </a:pPr>
                      <a:r>
                        <a:rPr lang="it-IT" sz="1200" b="1" dirty="0">
                          <a:effectLst/>
                        </a:rPr>
                        <a:t>Principio 3 - Coerenza con gli obiettivi del progetto del GO e con le priorità del presente Programma e soddisfacimento dei fabbisogni individuati nell’analisi di contesto del PSR</a:t>
                      </a:r>
                      <a:endParaRPr lang="it-IT" sz="1100" b="1" dirty="0">
                        <a:effectLst/>
                        <a:latin typeface="Calibri"/>
                        <a:ea typeface="Calibri"/>
                      </a:endParaRPr>
                    </a:p>
                  </a:txBody>
                  <a:tcPr marL="68580" marR="68580" marT="0" marB="0" anchor="ctr"/>
                </a:tc>
                <a:tc>
                  <a:txBody>
                    <a:bodyPr/>
                    <a:lstStyle/>
                    <a:p>
                      <a:pPr algn="ctr">
                        <a:spcAft>
                          <a:spcPts val="0"/>
                        </a:spcAft>
                      </a:pPr>
                      <a:r>
                        <a:rPr lang="it-IT" sz="1200">
                          <a:effectLst/>
                        </a:rPr>
                        <a:t>Punteggio massimo attribuibile</a:t>
                      </a:r>
                      <a:endParaRPr lang="it-IT" sz="1100">
                        <a:effectLst/>
                        <a:latin typeface="Calibri"/>
                        <a:ea typeface="Calibri"/>
                      </a:endParaRPr>
                    </a:p>
                  </a:txBody>
                  <a:tcPr marL="68580" marR="68580" marT="0" marB="0"/>
                </a:tc>
              </a:tr>
              <a:tr h="0">
                <a:tc>
                  <a:txBody>
                    <a:bodyPr/>
                    <a:lstStyle/>
                    <a:p>
                      <a:pPr algn="just">
                        <a:spcAft>
                          <a:spcPts val="0"/>
                        </a:spcAft>
                      </a:pPr>
                      <a:r>
                        <a:rPr lang="it-IT" sz="1200">
                          <a:effectLst/>
                        </a:rPr>
                        <a:t>3.1 Coerenza con il PSR e con altri documenti programmatici</a:t>
                      </a:r>
                      <a:endParaRPr lang="it-IT" sz="1100">
                        <a:effectLst/>
                      </a:endParaRPr>
                    </a:p>
                    <a:p>
                      <a:pPr algn="just">
                        <a:spcAft>
                          <a:spcPts val="0"/>
                        </a:spcAft>
                      </a:pPr>
                      <a:r>
                        <a:rPr lang="it-IT" sz="1200">
                          <a:effectLst/>
                        </a:rPr>
                        <a:t>Pertinenza della proposta alla tematiche del PEI, coerenza con la FOCUS Area e rispondenza ai fabbisogni del PSR. La proposta ben si collega al Piano strategico per l’innovazione e la ricerca nel settore agricolo, alimentare e forestale 2014-2020, alle Linee guida per la ricerca e sperimentazione in agricoltura 2012 – 2014 della Regione Puglia, e alla Strategia di Ricerca e Innovazione per la Smart Specialisation in Puglia “Smart Puglia 2020”</a:t>
                      </a:r>
                      <a:endParaRPr lang="it-IT" sz="1100">
                        <a:effectLst/>
                        <a:latin typeface="Calibri"/>
                        <a:ea typeface="Calibri"/>
                      </a:endParaRPr>
                    </a:p>
                  </a:txBody>
                  <a:tcPr marL="68580" marR="68580" marT="0" marB="0"/>
                </a:tc>
                <a:tc>
                  <a:txBody>
                    <a:bodyPr/>
                    <a:lstStyle/>
                    <a:p>
                      <a:pPr algn="ctr">
                        <a:spcAft>
                          <a:spcPts val="0"/>
                        </a:spcAft>
                      </a:pPr>
                      <a:r>
                        <a:rPr lang="it-IT" sz="1200">
                          <a:effectLst/>
                        </a:rPr>
                        <a:t>5</a:t>
                      </a:r>
                      <a:endParaRPr lang="it-IT" sz="1100">
                        <a:effectLst/>
                        <a:latin typeface="Calibri"/>
                        <a:ea typeface="Calibri"/>
                      </a:endParaRPr>
                    </a:p>
                  </a:txBody>
                  <a:tcPr marL="68580" marR="68580" marT="0" marB="0" anchor="ctr"/>
                </a:tc>
              </a:tr>
              <a:tr h="0">
                <a:tc>
                  <a:txBody>
                    <a:bodyPr/>
                    <a:lstStyle/>
                    <a:p>
                      <a:pPr algn="r">
                        <a:spcAft>
                          <a:spcPts val="0"/>
                        </a:spcAft>
                      </a:pPr>
                      <a:r>
                        <a:rPr lang="it-IT" sz="1200" dirty="0">
                          <a:effectLst/>
                        </a:rPr>
                        <a:t>PUNTEGGIO MASSIMO ATTRIBUIBILE</a:t>
                      </a:r>
                      <a:endParaRPr lang="it-IT" sz="1100" b="1" dirty="0">
                        <a:effectLst/>
                        <a:latin typeface="Calibri"/>
                        <a:ea typeface="Calibri"/>
                      </a:endParaRPr>
                    </a:p>
                  </a:txBody>
                  <a:tcPr marL="68580" marR="68580" marT="0" marB="0"/>
                </a:tc>
                <a:tc>
                  <a:txBody>
                    <a:bodyPr/>
                    <a:lstStyle/>
                    <a:p>
                      <a:pPr algn="ctr">
                        <a:spcAft>
                          <a:spcPts val="0"/>
                        </a:spcAft>
                      </a:pPr>
                      <a:r>
                        <a:rPr lang="it-IT" sz="1200" dirty="0">
                          <a:effectLst/>
                        </a:rPr>
                        <a:t>5</a:t>
                      </a:r>
                      <a:endParaRPr lang="it-IT" sz="1100" b="1" dirty="0">
                        <a:effectLst/>
                        <a:latin typeface="Calibri"/>
                        <a:ea typeface="Calibri"/>
                      </a:endParaRPr>
                    </a:p>
                  </a:txBody>
                  <a:tcPr marL="68580" marR="68580" marT="0" marB="0"/>
                </a:tc>
              </a:tr>
              <a:tr h="0">
                <a:tc>
                  <a:txBody>
                    <a:bodyPr/>
                    <a:lstStyle/>
                    <a:p>
                      <a:pPr algn="r">
                        <a:spcAft>
                          <a:spcPts val="0"/>
                        </a:spcAft>
                      </a:pPr>
                      <a:r>
                        <a:rPr lang="it-IT" sz="1200">
                          <a:effectLst/>
                        </a:rPr>
                        <a:t>PUNTEGGIO SOGLIA</a:t>
                      </a:r>
                      <a:endParaRPr lang="it-IT" sz="1100" b="1">
                        <a:effectLst/>
                        <a:latin typeface="Calibri"/>
                        <a:ea typeface="Calibri"/>
                      </a:endParaRPr>
                    </a:p>
                  </a:txBody>
                  <a:tcPr marL="68580" marR="68580" marT="0" marB="0"/>
                </a:tc>
                <a:tc>
                  <a:txBody>
                    <a:bodyPr/>
                    <a:lstStyle/>
                    <a:p>
                      <a:pPr algn="ctr">
                        <a:spcAft>
                          <a:spcPts val="0"/>
                        </a:spcAft>
                      </a:pPr>
                      <a:r>
                        <a:rPr lang="it-IT" sz="1200" dirty="0">
                          <a:effectLst/>
                        </a:rPr>
                        <a:t>2</a:t>
                      </a:r>
                      <a:endParaRPr lang="it-IT" sz="1100" b="1" dirty="0">
                        <a:effectLst/>
                        <a:latin typeface="Calibri"/>
                        <a:ea typeface="Calibri"/>
                      </a:endParaRPr>
                    </a:p>
                  </a:txBody>
                  <a:tcPr marL="68580" marR="68580" marT="0" marB="0"/>
                </a:tc>
              </a:tr>
            </a:tbl>
          </a:graphicData>
        </a:graphic>
      </p:graphicFrame>
    </p:spTree>
    <p:extLst>
      <p:ext uri="{BB962C8B-B14F-4D97-AF65-F5344CB8AC3E}">
        <p14:creationId xmlns:p14="http://schemas.microsoft.com/office/powerpoint/2010/main" val="317297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52" y="-794"/>
            <a:ext cx="9144000" cy="6858000"/>
          </a:xfrm>
          <a:prstGeom prst="rect">
            <a:avLst/>
          </a:prstGeom>
        </p:spPr>
      </p:pic>
      <p:sp>
        <p:nvSpPr>
          <p:cNvPr id="4" name="Rectangle 4"/>
          <p:cNvSpPr>
            <a:spLocks noChangeArrowheads="1"/>
          </p:cNvSpPr>
          <p:nvPr/>
        </p:nvSpPr>
        <p:spPr bwMode="auto">
          <a:xfrm>
            <a:off x="2614619" y="159492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7657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2819406" y="16441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7657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CasellaDiTesto 6"/>
          <p:cNvSpPr txBox="1"/>
          <p:nvPr/>
        </p:nvSpPr>
        <p:spPr>
          <a:xfrm>
            <a:off x="243080" y="677852"/>
            <a:ext cx="8657839" cy="461665"/>
          </a:xfrm>
          <a:prstGeom prst="rect">
            <a:avLst/>
          </a:prstGeom>
          <a:noFill/>
        </p:spPr>
        <p:txBody>
          <a:bodyPr wrap="square" rtlCol="0">
            <a:spAutoFit/>
          </a:bodyPr>
          <a:lstStyle/>
          <a:p>
            <a:pPr algn="ctr"/>
            <a:r>
              <a:rPr lang="it-IT" sz="2400" b="1" dirty="0" smtClean="0"/>
              <a:t>CRITERI DI SELEZIONE</a:t>
            </a:r>
            <a:endParaRPr lang="it-IT" sz="2400" b="1" dirty="0"/>
          </a:p>
        </p:txBody>
      </p:sp>
      <p:graphicFrame>
        <p:nvGraphicFramePr>
          <p:cNvPr id="2" name="Tabella 1"/>
          <p:cNvGraphicFramePr>
            <a:graphicFrameLocks noGrp="1"/>
          </p:cNvGraphicFramePr>
          <p:nvPr>
            <p:extLst>
              <p:ext uri="{D42A27DB-BD31-4B8C-83A1-F6EECF244321}">
                <p14:modId xmlns:p14="http://schemas.microsoft.com/office/powerpoint/2010/main" val="4024105428"/>
              </p:ext>
            </p:extLst>
          </p:nvPr>
        </p:nvGraphicFramePr>
        <p:xfrm>
          <a:off x="612000" y="1351226"/>
          <a:ext cx="7920000" cy="3108960"/>
        </p:xfrm>
        <a:graphic>
          <a:graphicData uri="http://schemas.openxmlformats.org/drawingml/2006/table">
            <a:tbl>
              <a:tblPr bandRow="1">
                <a:tableStyleId>{69C7853C-536D-4A76-A0AE-DD22124D55A5}</a:tableStyleId>
              </a:tblPr>
              <a:tblGrid>
                <a:gridCol w="6771044"/>
                <a:gridCol w="1148956"/>
              </a:tblGrid>
              <a:tr h="0">
                <a:tc>
                  <a:txBody>
                    <a:bodyPr/>
                    <a:lstStyle/>
                    <a:p>
                      <a:pPr algn="just">
                        <a:spcAft>
                          <a:spcPts val="0"/>
                        </a:spcAft>
                      </a:pPr>
                      <a:r>
                        <a:rPr lang="it-IT" sz="1200" b="1" dirty="0">
                          <a:effectLst/>
                        </a:rPr>
                        <a:t>Principio 4 - Qualità del piano di comunicazione per la divulgazione e la disseminazione dei risultati </a:t>
                      </a:r>
                      <a:endParaRPr lang="it-IT" sz="1100" b="1" dirty="0">
                        <a:effectLst/>
                        <a:latin typeface="Calibri"/>
                        <a:ea typeface="Calibri"/>
                      </a:endParaRPr>
                    </a:p>
                  </a:txBody>
                  <a:tcPr marL="68580" marR="68580" marT="0" marB="0" anchor="ctr"/>
                </a:tc>
                <a:tc>
                  <a:txBody>
                    <a:bodyPr/>
                    <a:lstStyle/>
                    <a:p>
                      <a:pPr algn="ctr">
                        <a:spcAft>
                          <a:spcPts val="0"/>
                        </a:spcAft>
                      </a:pPr>
                      <a:r>
                        <a:rPr lang="it-IT" sz="1200">
                          <a:effectLst/>
                        </a:rPr>
                        <a:t>Punteggio massimo attribuibile</a:t>
                      </a:r>
                      <a:endParaRPr lang="it-IT" sz="1100">
                        <a:effectLst/>
                        <a:latin typeface="Calibri"/>
                        <a:ea typeface="Calibri"/>
                      </a:endParaRPr>
                    </a:p>
                  </a:txBody>
                  <a:tcPr marL="68580" marR="68580" marT="0" marB="0"/>
                </a:tc>
              </a:tr>
              <a:tr h="0">
                <a:tc>
                  <a:txBody>
                    <a:bodyPr/>
                    <a:lstStyle/>
                    <a:p>
                      <a:pPr algn="just">
                        <a:spcAft>
                          <a:spcPts val="0"/>
                        </a:spcAft>
                      </a:pPr>
                      <a:r>
                        <a:rPr lang="it-IT" sz="1200" b="1" dirty="0">
                          <a:effectLst/>
                        </a:rPr>
                        <a:t>4.1 Obiettivi del Piano di comunicazione per la divulgazione e la disseminazione dei risultati</a:t>
                      </a:r>
                      <a:endParaRPr lang="it-IT" sz="1100" b="1" dirty="0">
                        <a:effectLst/>
                      </a:endParaRPr>
                    </a:p>
                    <a:p>
                      <a:pPr algn="just">
                        <a:spcAft>
                          <a:spcPts val="0"/>
                        </a:spcAft>
                      </a:pPr>
                      <a:r>
                        <a:rPr lang="it-IT" sz="1200" dirty="0">
                          <a:effectLst/>
                        </a:rPr>
                        <a:t>Il partenariato identifica il pubblico al quale rivolgersi in maniera mirata definendo per ciascun target degli specifici obiettivi di comunicazione da perseguire. Tutti i target potenzialmente interessati al progetto sono identificati in coerenza ai fabbisogni individuati e ai risultati perseguiti. </a:t>
                      </a:r>
                      <a:endParaRPr lang="it-IT" sz="1100" dirty="0">
                        <a:effectLst/>
                        <a:latin typeface="Calibri"/>
                        <a:ea typeface="Calibri"/>
                      </a:endParaRPr>
                    </a:p>
                  </a:txBody>
                  <a:tcPr marL="68580" marR="68580" marT="0" marB="0"/>
                </a:tc>
                <a:tc>
                  <a:txBody>
                    <a:bodyPr/>
                    <a:lstStyle/>
                    <a:p>
                      <a:pPr algn="ctr">
                        <a:spcAft>
                          <a:spcPts val="0"/>
                        </a:spcAft>
                      </a:pPr>
                      <a:r>
                        <a:rPr lang="it-IT" sz="1200">
                          <a:effectLst/>
                        </a:rPr>
                        <a:t>5</a:t>
                      </a:r>
                      <a:endParaRPr lang="it-IT" sz="1100">
                        <a:effectLst/>
                        <a:latin typeface="Calibri"/>
                        <a:ea typeface="Calibri"/>
                      </a:endParaRPr>
                    </a:p>
                  </a:txBody>
                  <a:tcPr marL="68580" marR="68580" marT="0" marB="0" anchor="ctr"/>
                </a:tc>
              </a:tr>
              <a:tr h="0">
                <a:tc>
                  <a:txBody>
                    <a:bodyPr/>
                    <a:lstStyle/>
                    <a:p>
                      <a:pPr algn="just">
                        <a:spcAft>
                          <a:spcPts val="0"/>
                        </a:spcAft>
                      </a:pPr>
                      <a:r>
                        <a:rPr lang="it-IT" sz="1200" b="1" dirty="0">
                          <a:effectLst/>
                        </a:rPr>
                        <a:t>4.2 Qualità del Piano di comunicazione</a:t>
                      </a:r>
                      <a:endParaRPr lang="it-IT" sz="1100" b="1" dirty="0">
                        <a:effectLst/>
                      </a:endParaRPr>
                    </a:p>
                    <a:p>
                      <a:pPr algn="just">
                        <a:spcAft>
                          <a:spcPts val="0"/>
                        </a:spcAft>
                      </a:pPr>
                      <a:r>
                        <a:rPr lang="it-IT" sz="1200" dirty="0">
                          <a:effectLst/>
                        </a:rPr>
                        <a:t>Nel WP si presenta un piano di comunicazione dettagliato, coerente con gli obiettivi prefissati. Il Piano prevede, calendarizza e quantifica le modalità di comunicazione prescelte nonché identifica le risorse necessarie per la sua realizzazione. Costituisce valore aggiunto la possibilità di coinvolgere tutti o in parte in un approccio partecipativo alla implementazione del work </a:t>
                      </a:r>
                      <a:r>
                        <a:rPr lang="it-IT" sz="1200" dirty="0" err="1">
                          <a:effectLst/>
                        </a:rPr>
                        <a:t>plan</a:t>
                      </a:r>
                      <a:r>
                        <a:rPr lang="it-IT" sz="1200" dirty="0">
                          <a:effectLst/>
                        </a:rPr>
                        <a:t>. Il piano di comunicazione descrive le risorse necessarie alla sua esecuzione (in termini tempo, ore uomo e altre risorse), il </a:t>
                      </a:r>
                      <a:r>
                        <a:rPr lang="it-IT" sz="1200" dirty="0" err="1">
                          <a:effectLst/>
                        </a:rPr>
                        <a:t>lead</a:t>
                      </a:r>
                      <a:r>
                        <a:rPr lang="it-IT" sz="1200" dirty="0">
                          <a:effectLst/>
                        </a:rPr>
                        <a:t> partner e eventuali altri partner coinvolti con relativo ruolo L’evoluzione del Piano di comunicazione sarà seguita da apposito piano di monitoraggio.</a:t>
                      </a:r>
                      <a:endParaRPr lang="it-IT" sz="1100" dirty="0">
                        <a:effectLst/>
                        <a:latin typeface="Calibri"/>
                        <a:ea typeface="Calibri"/>
                      </a:endParaRPr>
                    </a:p>
                  </a:txBody>
                  <a:tcPr marL="68580" marR="68580" marT="0" marB="0"/>
                </a:tc>
                <a:tc>
                  <a:txBody>
                    <a:bodyPr/>
                    <a:lstStyle/>
                    <a:p>
                      <a:pPr algn="ctr">
                        <a:spcAft>
                          <a:spcPts val="0"/>
                        </a:spcAft>
                      </a:pPr>
                      <a:r>
                        <a:rPr lang="it-IT" sz="1200">
                          <a:effectLst/>
                        </a:rPr>
                        <a:t>10</a:t>
                      </a:r>
                      <a:endParaRPr lang="it-IT" sz="1100">
                        <a:effectLst/>
                        <a:latin typeface="Calibri"/>
                        <a:ea typeface="Calibri"/>
                      </a:endParaRPr>
                    </a:p>
                  </a:txBody>
                  <a:tcPr marL="68580" marR="68580" marT="0" marB="0" anchor="ctr"/>
                </a:tc>
              </a:tr>
              <a:tr h="0">
                <a:tc>
                  <a:txBody>
                    <a:bodyPr/>
                    <a:lstStyle/>
                    <a:p>
                      <a:pPr algn="r">
                        <a:spcAft>
                          <a:spcPts val="0"/>
                        </a:spcAft>
                      </a:pPr>
                      <a:r>
                        <a:rPr lang="it-IT" sz="1200" b="1" dirty="0">
                          <a:effectLst/>
                        </a:rPr>
                        <a:t>PUNTEGGIO MASSIMO ATTRIBUIBILE</a:t>
                      </a:r>
                      <a:endParaRPr lang="it-IT" sz="1100" b="1" dirty="0">
                        <a:effectLst/>
                        <a:latin typeface="Calibri"/>
                        <a:ea typeface="Calibri"/>
                      </a:endParaRPr>
                    </a:p>
                  </a:txBody>
                  <a:tcPr marL="68580" marR="68580" marT="0" marB="0"/>
                </a:tc>
                <a:tc>
                  <a:txBody>
                    <a:bodyPr/>
                    <a:lstStyle/>
                    <a:p>
                      <a:pPr algn="ctr">
                        <a:spcAft>
                          <a:spcPts val="0"/>
                        </a:spcAft>
                      </a:pPr>
                      <a:r>
                        <a:rPr lang="it-IT" sz="1200" b="1" dirty="0">
                          <a:effectLst/>
                        </a:rPr>
                        <a:t>15</a:t>
                      </a:r>
                      <a:endParaRPr lang="it-IT" sz="1100" b="1" dirty="0">
                        <a:effectLst/>
                        <a:latin typeface="Calibri"/>
                        <a:ea typeface="Calibri"/>
                      </a:endParaRPr>
                    </a:p>
                  </a:txBody>
                  <a:tcPr marL="68580" marR="68580" marT="0" marB="0"/>
                </a:tc>
              </a:tr>
              <a:tr h="0">
                <a:tc>
                  <a:txBody>
                    <a:bodyPr/>
                    <a:lstStyle/>
                    <a:p>
                      <a:pPr algn="r">
                        <a:spcAft>
                          <a:spcPts val="0"/>
                        </a:spcAft>
                      </a:pPr>
                      <a:r>
                        <a:rPr lang="it-IT" sz="1200" b="1" dirty="0">
                          <a:effectLst/>
                        </a:rPr>
                        <a:t>PUNTEGGIO SOGLIA</a:t>
                      </a:r>
                      <a:endParaRPr lang="it-IT" sz="1100" b="1" dirty="0">
                        <a:effectLst/>
                        <a:latin typeface="Calibri"/>
                        <a:ea typeface="Calibri"/>
                      </a:endParaRPr>
                    </a:p>
                  </a:txBody>
                  <a:tcPr marL="68580" marR="68580" marT="0" marB="0"/>
                </a:tc>
                <a:tc>
                  <a:txBody>
                    <a:bodyPr/>
                    <a:lstStyle/>
                    <a:p>
                      <a:pPr algn="ctr">
                        <a:spcAft>
                          <a:spcPts val="0"/>
                        </a:spcAft>
                      </a:pPr>
                      <a:r>
                        <a:rPr lang="it-IT" sz="1200" b="1" dirty="0">
                          <a:effectLst/>
                        </a:rPr>
                        <a:t>7</a:t>
                      </a:r>
                      <a:endParaRPr lang="it-IT" sz="1100" b="1" dirty="0">
                        <a:effectLst/>
                        <a:latin typeface="Calibri"/>
                        <a:ea typeface="Calibri"/>
                      </a:endParaRPr>
                    </a:p>
                  </a:txBody>
                  <a:tcPr marL="68580" marR="68580" marT="0" marB="0"/>
                </a:tc>
              </a:tr>
            </a:tbl>
          </a:graphicData>
        </a:graphic>
      </p:graphicFrame>
    </p:spTree>
    <p:extLst>
      <p:ext uri="{BB962C8B-B14F-4D97-AF65-F5344CB8AC3E}">
        <p14:creationId xmlns:p14="http://schemas.microsoft.com/office/powerpoint/2010/main" val="3513188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961"/>
            <a:ext cx="9144000" cy="6858000"/>
          </a:xfrm>
          <a:prstGeom prst="rect">
            <a:avLst/>
          </a:prstGeom>
        </p:spPr>
      </p:pic>
      <p:sp>
        <p:nvSpPr>
          <p:cNvPr id="5" name="CasellaDiTesto 4"/>
          <p:cNvSpPr txBox="1"/>
          <p:nvPr/>
        </p:nvSpPr>
        <p:spPr>
          <a:xfrm>
            <a:off x="375949" y="669491"/>
            <a:ext cx="8016152" cy="461665"/>
          </a:xfrm>
          <a:prstGeom prst="rect">
            <a:avLst/>
          </a:prstGeom>
          <a:noFill/>
        </p:spPr>
        <p:txBody>
          <a:bodyPr wrap="square" rtlCol="0">
            <a:spAutoFit/>
          </a:bodyPr>
          <a:lstStyle/>
          <a:p>
            <a:pPr algn="ctr"/>
            <a:r>
              <a:rPr lang="it-IT" sz="2400" b="1" dirty="0" smtClean="0"/>
              <a:t>FINALITÀ DELL’ AVVISO </a:t>
            </a:r>
            <a:endParaRPr lang="it-IT" sz="2400" b="1" dirty="0"/>
          </a:p>
        </p:txBody>
      </p:sp>
      <p:graphicFrame>
        <p:nvGraphicFramePr>
          <p:cNvPr id="3" name="Tabella 2"/>
          <p:cNvGraphicFramePr>
            <a:graphicFrameLocks noGrp="1"/>
          </p:cNvGraphicFramePr>
          <p:nvPr>
            <p:extLst>
              <p:ext uri="{D42A27DB-BD31-4B8C-83A1-F6EECF244321}">
                <p14:modId xmlns:p14="http://schemas.microsoft.com/office/powerpoint/2010/main" val="1473246724"/>
              </p:ext>
            </p:extLst>
          </p:nvPr>
        </p:nvGraphicFramePr>
        <p:xfrm>
          <a:off x="375949" y="1432460"/>
          <a:ext cx="8280001" cy="2529840"/>
        </p:xfrm>
        <a:graphic>
          <a:graphicData uri="http://schemas.openxmlformats.org/drawingml/2006/table">
            <a:tbl>
              <a:tblPr firstRow="1" bandRow="1">
                <a:tableStyleId>{F5AB1C69-6EDB-4FF4-983F-18BD219EF322}</a:tableStyleId>
              </a:tblPr>
              <a:tblGrid>
                <a:gridCol w="8280001"/>
              </a:tblGrid>
              <a:tr h="1094505">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it-IT" sz="2000" dirty="0" smtClean="0"/>
                        <a:t>Selezionare progetti presentati dai Gruppi Operativi (GO) del Partenariato Europeo dell’Innovazione (PEI), indirizzati a trovare soluzioni innovative a problematiche specifiche emerse dal territorio, calibrati rispetto alle esigenze delle aziende agricole e/o forestali e che contribuiscono al perseguimento di obiettivi e priorità dello sviluppo rurale, promuovendo la sperimentazione, lo sviluppo e la verifica dell’applicabilità di tecnologie, tecniche e pratiche in relazione ai contesti geografici e/o ambientali pugliesi.</a:t>
                      </a:r>
                    </a:p>
                    <a:p>
                      <a:pPr marL="0" marR="0" indent="0" algn="just" defTabSz="457200" rtl="0" eaLnBrk="1" fontAlgn="auto" latinLnBrk="0" hangingPunct="1">
                        <a:lnSpc>
                          <a:spcPct val="100000"/>
                        </a:lnSpc>
                        <a:spcBef>
                          <a:spcPts val="0"/>
                        </a:spcBef>
                        <a:spcAft>
                          <a:spcPts val="0"/>
                        </a:spcAft>
                        <a:buClrTx/>
                        <a:buSzTx/>
                        <a:buFontTx/>
                        <a:buNone/>
                        <a:tabLst/>
                        <a:defRPr/>
                      </a:pPr>
                      <a:r>
                        <a:rPr lang="it-IT" sz="2000" dirty="0" smtClean="0"/>
                        <a:t>I progetti sostenuti includono:</a:t>
                      </a:r>
                      <a:endParaRPr lang="it-IT" sz="2000" dirty="0"/>
                    </a:p>
                  </a:txBody>
                  <a:tcPr anchor="ctr"/>
                </a:tc>
              </a:tr>
            </a:tbl>
          </a:graphicData>
        </a:graphic>
      </p:graphicFrame>
      <p:graphicFrame>
        <p:nvGraphicFramePr>
          <p:cNvPr id="8" name="Tabella 7"/>
          <p:cNvGraphicFramePr>
            <a:graphicFrameLocks noGrp="1"/>
          </p:cNvGraphicFramePr>
          <p:nvPr>
            <p:extLst>
              <p:ext uri="{D42A27DB-BD31-4B8C-83A1-F6EECF244321}">
                <p14:modId xmlns:p14="http://schemas.microsoft.com/office/powerpoint/2010/main" val="2286231802"/>
              </p:ext>
            </p:extLst>
          </p:nvPr>
        </p:nvGraphicFramePr>
        <p:xfrm>
          <a:off x="432000" y="4159485"/>
          <a:ext cx="8280000" cy="1008000"/>
        </p:xfrm>
        <a:graphic>
          <a:graphicData uri="http://schemas.openxmlformats.org/drawingml/2006/table">
            <a:tbl>
              <a:tblPr bandRow="1">
                <a:tableStyleId>{F5AB1C69-6EDB-4FF4-983F-18BD219EF322}</a:tableStyleId>
              </a:tblPr>
              <a:tblGrid>
                <a:gridCol w="8280000"/>
              </a:tblGrid>
              <a:tr h="504000">
                <a:tc>
                  <a:txBody>
                    <a:bodyPr/>
                    <a:lstStyle/>
                    <a:p>
                      <a:pPr marL="285750" marR="0" indent="-285750" algn="just" defTabSz="457200" rtl="0" eaLnBrk="1" fontAlgn="auto" latinLnBrk="0" hangingPunct="1">
                        <a:lnSpc>
                          <a:spcPct val="100000"/>
                        </a:lnSpc>
                        <a:spcBef>
                          <a:spcPts val="0"/>
                        </a:spcBef>
                        <a:spcAft>
                          <a:spcPts val="0"/>
                        </a:spcAft>
                        <a:buClrTx/>
                        <a:buSzTx/>
                        <a:buFont typeface="Wingdings" pitchFamily="2" charset="2"/>
                        <a:buChar char="q"/>
                        <a:tabLst/>
                        <a:defRPr/>
                      </a:pPr>
                      <a:r>
                        <a:rPr lang="it-IT" sz="1800" b="1" baseline="0" dirty="0" smtClean="0"/>
                        <a:t>progetti pilota</a:t>
                      </a:r>
                      <a:endParaRPr lang="it-IT" b="1" dirty="0"/>
                    </a:p>
                  </a:txBody>
                  <a:tcPr anchor="ctr"/>
                </a:tc>
              </a:tr>
              <a:tr h="504000">
                <a:tc>
                  <a:txBody>
                    <a:bodyPr/>
                    <a:lstStyle/>
                    <a:p>
                      <a:pPr marL="285750" marR="0" indent="-285750" algn="just" defTabSz="457200" rtl="0" eaLnBrk="1" fontAlgn="auto" latinLnBrk="0" hangingPunct="1">
                        <a:lnSpc>
                          <a:spcPct val="100000"/>
                        </a:lnSpc>
                        <a:spcBef>
                          <a:spcPts val="0"/>
                        </a:spcBef>
                        <a:spcAft>
                          <a:spcPts val="0"/>
                        </a:spcAft>
                        <a:buClrTx/>
                        <a:buSzTx/>
                        <a:buFont typeface="Wingdings" pitchFamily="2" charset="2"/>
                        <a:buChar char="q"/>
                        <a:tabLst/>
                        <a:defRPr/>
                      </a:pPr>
                      <a:r>
                        <a:rPr lang="it-IT" sz="1800" b="1" baseline="0" dirty="0" smtClean="0"/>
                        <a:t>progetti di sviluppo di nuovi prodotti, pratiche, processi e tecnologie</a:t>
                      </a:r>
                      <a:endParaRPr lang="it-IT" b="1" dirty="0"/>
                    </a:p>
                  </a:txBody>
                  <a:tcPr anchor="ctr"/>
                </a:tc>
              </a:tr>
            </a:tbl>
          </a:graphicData>
        </a:graphic>
      </p:graphicFrame>
    </p:spTree>
    <p:extLst>
      <p:ext uri="{BB962C8B-B14F-4D97-AF65-F5344CB8AC3E}">
        <p14:creationId xmlns:p14="http://schemas.microsoft.com/office/powerpoint/2010/main" val="3819390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52" y="-794"/>
            <a:ext cx="9144000" cy="6858000"/>
          </a:xfrm>
          <a:prstGeom prst="rect">
            <a:avLst/>
          </a:prstGeom>
        </p:spPr>
      </p:pic>
      <p:sp>
        <p:nvSpPr>
          <p:cNvPr id="4" name="Rectangle 4"/>
          <p:cNvSpPr>
            <a:spLocks noChangeArrowheads="1"/>
          </p:cNvSpPr>
          <p:nvPr/>
        </p:nvSpPr>
        <p:spPr bwMode="auto">
          <a:xfrm>
            <a:off x="2614619" y="159492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7657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2819406" y="16441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7657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CasellaDiTesto 6"/>
          <p:cNvSpPr txBox="1"/>
          <p:nvPr/>
        </p:nvSpPr>
        <p:spPr>
          <a:xfrm>
            <a:off x="243080" y="677852"/>
            <a:ext cx="8657839" cy="461665"/>
          </a:xfrm>
          <a:prstGeom prst="rect">
            <a:avLst/>
          </a:prstGeom>
          <a:noFill/>
        </p:spPr>
        <p:txBody>
          <a:bodyPr wrap="square" rtlCol="0">
            <a:spAutoFit/>
          </a:bodyPr>
          <a:lstStyle/>
          <a:p>
            <a:pPr algn="ctr"/>
            <a:r>
              <a:rPr lang="it-IT" sz="2400" b="1" dirty="0" smtClean="0"/>
              <a:t>CRITERI DI SELEZIONE</a:t>
            </a:r>
            <a:endParaRPr lang="it-IT" sz="2400" b="1" dirty="0"/>
          </a:p>
        </p:txBody>
      </p:sp>
      <p:graphicFrame>
        <p:nvGraphicFramePr>
          <p:cNvPr id="2" name="Tabella 1"/>
          <p:cNvGraphicFramePr>
            <a:graphicFrameLocks noGrp="1"/>
          </p:cNvGraphicFramePr>
          <p:nvPr>
            <p:extLst>
              <p:ext uri="{D42A27DB-BD31-4B8C-83A1-F6EECF244321}">
                <p14:modId xmlns:p14="http://schemas.microsoft.com/office/powerpoint/2010/main" val="2637633558"/>
              </p:ext>
            </p:extLst>
          </p:nvPr>
        </p:nvGraphicFramePr>
        <p:xfrm>
          <a:off x="612000" y="1760061"/>
          <a:ext cx="7920000" cy="3840480"/>
        </p:xfrm>
        <a:graphic>
          <a:graphicData uri="http://schemas.openxmlformats.org/drawingml/2006/table">
            <a:tbl>
              <a:tblPr bandRow="1">
                <a:tableStyleId>{69C7853C-536D-4A76-A0AE-DD22124D55A5}</a:tableStyleId>
              </a:tblPr>
              <a:tblGrid>
                <a:gridCol w="6771044"/>
                <a:gridCol w="1148956"/>
              </a:tblGrid>
              <a:tr h="0">
                <a:tc>
                  <a:txBody>
                    <a:bodyPr/>
                    <a:lstStyle/>
                    <a:p>
                      <a:pPr algn="just">
                        <a:spcAft>
                          <a:spcPts val="0"/>
                        </a:spcAft>
                      </a:pPr>
                      <a:r>
                        <a:rPr lang="it-IT" sz="1200" b="1" dirty="0">
                          <a:effectLst/>
                        </a:rPr>
                        <a:t>Principio 5 - Composizione e pertinenza della partnership per il raggiungimento degli obiettivi del progetto e la dimensione del partenariato dal punto di vista dei soggetti economici che partecipano alla realizzazione del progetto</a:t>
                      </a:r>
                      <a:endParaRPr lang="it-IT" sz="1100" b="1" dirty="0">
                        <a:effectLst/>
                        <a:latin typeface="Calibri"/>
                        <a:ea typeface="Calibri"/>
                      </a:endParaRPr>
                    </a:p>
                  </a:txBody>
                  <a:tcPr marL="68580" marR="68580" marT="0" marB="0"/>
                </a:tc>
                <a:tc>
                  <a:txBody>
                    <a:bodyPr/>
                    <a:lstStyle/>
                    <a:p>
                      <a:pPr algn="ctr">
                        <a:spcAft>
                          <a:spcPts val="0"/>
                        </a:spcAft>
                      </a:pPr>
                      <a:r>
                        <a:rPr lang="it-IT" sz="1200">
                          <a:effectLst/>
                        </a:rPr>
                        <a:t>Punteggio massimo attribuibile</a:t>
                      </a:r>
                      <a:endParaRPr lang="it-IT" sz="1100">
                        <a:effectLst/>
                        <a:latin typeface="Calibri"/>
                        <a:ea typeface="Calibri"/>
                      </a:endParaRPr>
                    </a:p>
                  </a:txBody>
                  <a:tcPr marL="68580" marR="68580" marT="0" marB="0"/>
                </a:tc>
              </a:tr>
              <a:tr h="0">
                <a:tc>
                  <a:txBody>
                    <a:bodyPr/>
                    <a:lstStyle/>
                    <a:p>
                      <a:pPr algn="just">
                        <a:spcAft>
                          <a:spcPts val="0"/>
                        </a:spcAft>
                      </a:pPr>
                      <a:r>
                        <a:rPr lang="it-IT" sz="1200" b="1" dirty="0">
                          <a:effectLst/>
                        </a:rPr>
                        <a:t>5.1 Partecipazione al progetto del mondo agricolo</a:t>
                      </a:r>
                      <a:endParaRPr lang="it-IT" sz="1100" b="1" dirty="0">
                        <a:effectLst/>
                      </a:endParaRPr>
                    </a:p>
                    <a:p>
                      <a:pPr algn="just">
                        <a:spcAft>
                          <a:spcPts val="0"/>
                        </a:spcAft>
                      </a:pPr>
                      <a:r>
                        <a:rPr lang="it-IT" sz="1200" dirty="0">
                          <a:effectLst/>
                        </a:rPr>
                        <a:t>Numero di imprese agricole aderenti al progetto/numero partner</a:t>
                      </a:r>
                      <a:endParaRPr lang="it-IT" sz="1100" dirty="0">
                        <a:effectLst/>
                      </a:endParaRPr>
                    </a:p>
                    <a:p>
                      <a:pPr algn="just">
                        <a:spcAft>
                          <a:spcPts val="0"/>
                        </a:spcAft>
                      </a:pPr>
                      <a:r>
                        <a:rPr lang="it-IT" sz="1200" dirty="0">
                          <a:effectLst/>
                        </a:rPr>
                        <a:t>Nel computo delle imprese agricole rientrano anche quelle aderenti alle cooperative/associazioni di produttori e reti di impresa che partecipano al progetto</a:t>
                      </a:r>
                      <a:endParaRPr lang="it-IT" sz="1100" dirty="0">
                        <a:effectLst/>
                        <a:latin typeface="Calibri"/>
                        <a:ea typeface="Calibri"/>
                      </a:endParaRPr>
                    </a:p>
                  </a:txBody>
                  <a:tcPr marL="68580" marR="68580" marT="0" marB="0"/>
                </a:tc>
                <a:tc>
                  <a:txBody>
                    <a:bodyPr/>
                    <a:lstStyle/>
                    <a:p>
                      <a:pPr algn="ctr">
                        <a:spcAft>
                          <a:spcPts val="0"/>
                        </a:spcAft>
                      </a:pPr>
                      <a:r>
                        <a:rPr lang="it-IT" sz="1200">
                          <a:effectLst/>
                        </a:rPr>
                        <a:t>10</a:t>
                      </a:r>
                      <a:endParaRPr lang="it-IT" sz="1100">
                        <a:effectLst/>
                        <a:latin typeface="Calibri"/>
                        <a:ea typeface="Calibri"/>
                      </a:endParaRPr>
                    </a:p>
                  </a:txBody>
                  <a:tcPr marL="68580" marR="68580" marT="0" marB="0" anchor="ctr"/>
                </a:tc>
              </a:tr>
              <a:tr h="0">
                <a:tc>
                  <a:txBody>
                    <a:bodyPr/>
                    <a:lstStyle/>
                    <a:p>
                      <a:pPr marL="342900" lvl="0" indent="-342900" algn="just">
                        <a:buClr>
                          <a:srgbClr val="000000"/>
                        </a:buClr>
                        <a:buFont typeface="Symbol"/>
                        <a:buChar char="-"/>
                      </a:pPr>
                      <a:r>
                        <a:rPr lang="it-IT" sz="1200">
                          <a:effectLst/>
                        </a:rPr>
                        <a:t>Numero di imprese agricole &gt; al 50% dei partner di progetto o presenza di almeno una cooperativa agricola o O.P.</a:t>
                      </a:r>
                      <a:endParaRPr lang="it-IT" sz="1100">
                        <a:effectLst/>
                        <a:latin typeface="Calibri"/>
                        <a:ea typeface="Calibri"/>
                        <a:cs typeface="Calibri"/>
                      </a:endParaRPr>
                    </a:p>
                  </a:txBody>
                  <a:tcPr marL="68580" marR="68580" marT="0" marB="0"/>
                </a:tc>
                <a:tc>
                  <a:txBody>
                    <a:bodyPr/>
                    <a:lstStyle/>
                    <a:p>
                      <a:pPr algn="ctr">
                        <a:spcAft>
                          <a:spcPts val="0"/>
                        </a:spcAft>
                      </a:pPr>
                      <a:r>
                        <a:rPr lang="it-IT" sz="1200">
                          <a:effectLst/>
                        </a:rPr>
                        <a:t>10</a:t>
                      </a:r>
                      <a:endParaRPr lang="it-IT" sz="1100">
                        <a:effectLst/>
                        <a:latin typeface="Calibri"/>
                        <a:ea typeface="Calibri"/>
                      </a:endParaRPr>
                    </a:p>
                  </a:txBody>
                  <a:tcPr marL="68580" marR="68580" marT="0" marB="0" anchor="ctr"/>
                </a:tc>
              </a:tr>
              <a:tr h="0">
                <a:tc>
                  <a:txBody>
                    <a:bodyPr/>
                    <a:lstStyle/>
                    <a:p>
                      <a:pPr marL="342900" lvl="0" indent="-342900" algn="just">
                        <a:buClr>
                          <a:srgbClr val="000000"/>
                        </a:buClr>
                        <a:buFont typeface="Symbol"/>
                        <a:buChar char="-"/>
                      </a:pPr>
                      <a:r>
                        <a:rPr lang="it-IT" sz="1200">
                          <a:effectLst/>
                        </a:rPr>
                        <a:t>Numero di imprese agricole &gt; al 40% e ≤ al 49% dei partner di progetto</a:t>
                      </a:r>
                      <a:endParaRPr lang="it-IT" sz="1100">
                        <a:effectLst/>
                        <a:latin typeface="Calibri"/>
                        <a:ea typeface="Calibri"/>
                        <a:cs typeface="Calibri"/>
                      </a:endParaRPr>
                    </a:p>
                  </a:txBody>
                  <a:tcPr marL="68580" marR="68580" marT="0" marB="0"/>
                </a:tc>
                <a:tc>
                  <a:txBody>
                    <a:bodyPr/>
                    <a:lstStyle/>
                    <a:p>
                      <a:pPr algn="ctr">
                        <a:spcAft>
                          <a:spcPts val="0"/>
                        </a:spcAft>
                      </a:pPr>
                      <a:r>
                        <a:rPr lang="it-IT" sz="1200">
                          <a:effectLst/>
                        </a:rPr>
                        <a:t>8</a:t>
                      </a:r>
                      <a:endParaRPr lang="it-IT" sz="1100">
                        <a:effectLst/>
                        <a:latin typeface="Calibri"/>
                        <a:ea typeface="Calibri"/>
                      </a:endParaRPr>
                    </a:p>
                  </a:txBody>
                  <a:tcPr marL="68580" marR="68580" marT="0" marB="0" anchor="ctr"/>
                </a:tc>
              </a:tr>
              <a:tr h="0">
                <a:tc>
                  <a:txBody>
                    <a:bodyPr/>
                    <a:lstStyle/>
                    <a:p>
                      <a:pPr marL="342900" lvl="0" indent="-342900" algn="just">
                        <a:buClr>
                          <a:srgbClr val="000000"/>
                        </a:buClr>
                        <a:buFont typeface="Symbol"/>
                        <a:buChar char="-"/>
                      </a:pPr>
                      <a:r>
                        <a:rPr lang="it-IT" sz="1200">
                          <a:effectLst/>
                        </a:rPr>
                        <a:t>Numero di imprese agricole &gt; al 30% e ≤ al 39% dei partner di progetto</a:t>
                      </a:r>
                      <a:endParaRPr lang="it-IT" sz="1100">
                        <a:effectLst/>
                        <a:latin typeface="Calibri"/>
                        <a:ea typeface="Calibri"/>
                        <a:cs typeface="Calibri"/>
                      </a:endParaRPr>
                    </a:p>
                  </a:txBody>
                  <a:tcPr marL="68580" marR="68580" marT="0" marB="0"/>
                </a:tc>
                <a:tc>
                  <a:txBody>
                    <a:bodyPr/>
                    <a:lstStyle/>
                    <a:p>
                      <a:pPr algn="ctr">
                        <a:spcAft>
                          <a:spcPts val="0"/>
                        </a:spcAft>
                      </a:pPr>
                      <a:r>
                        <a:rPr lang="it-IT" sz="1200">
                          <a:effectLst/>
                        </a:rPr>
                        <a:t>6</a:t>
                      </a:r>
                      <a:endParaRPr lang="it-IT" sz="1100">
                        <a:effectLst/>
                        <a:latin typeface="Calibri"/>
                        <a:ea typeface="Calibri"/>
                      </a:endParaRPr>
                    </a:p>
                  </a:txBody>
                  <a:tcPr marL="68580" marR="68580" marT="0" marB="0"/>
                </a:tc>
              </a:tr>
              <a:tr h="0">
                <a:tc>
                  <a:txBody>
                    <a:bodyPr/>
                    <a:lstStyle/>
                    <a:p>
                      <a:pPr marL="342900" lvl="0" indent="-342900" algn="just">
                        <a:buClr>
                          <a:srgbClr val="000000"/>
                        </a:buClr>
                        <a:buFont typeface="Symbol"/>
                        <a:buChar char="-"/>
                      </a:pPr>
                      <a:r>
                        <a:rPr lang="it-IT" sz="1200">
                          <a:effectLst/>
                        </a:rPr>
                        <a:t>Numero di imprese agricole &gt; al 20% e ≤ al 29% dei partner di progetto</a:t>
                      </a:r>
                      <a:endParaRPr lang="it-IT" sz="1100">
                        <a:effectLst/>
                        <a:latin typeface="Calibri"/>
                        <a:ea typeface="Calibri"/>
                        <a:cs typeface="Calibri"/>
                      </a:endParaRPr>
                    </a:p>
                  </a:txBody>
                  <a:tcPr marL="68580" marR="68580" marT="0" marB="0"/>
                </a:tc>
                <a:tc>
                  <a:txBody>
                    <a:bodyPr/>
                    <a:lstStyle/>
                    <a:p>
                      <a:pPr algn="ctr">
                        <a:spcAft>
                          <a:spcPts val="0"/>
                        </a:spcAft>
                      </a:pPr>
                      <a:r>
                        <a:rPr lang="it-IT" sz="1200">
                          <a:effectLst/>
                        </a:rPr>
                        <a:t>4</a:t>
                      </a:r>
                      <a:endParaRPr lang="it-IT" sz="1100">
                        <a:effectLst/>
                        <a:latin typeface="Calibri"/>
                        <a:ea typeface="Calibri"/>
                      </a:endParaRPr>
                    </a:p>
                  </a:txBody>
                  <a:tcPr marL="68580" marR="68580" marT="0" marB="0"/>
                </a:tc>
              </a:tr>
              <a:tr h="0">
                <a:tc>
                  <a:txBody>
                    <a:bodyPr/>
                    <a:lstStyle/>
                    <a:p>
                      <a:pPr marL="342900" lvl="0" indent="-342900" algn="just">
                        <a:buClr>
                          <a:srgbClr val="000000"/>
                        </a:buClr>
                        <a:buFont typeface="Symbol"/>
                        <a:buChar char="-"/>
                      </a:pPr>
                      <a:r>
                        <a:rPr lang="it-IT" sz="1200">
                          <a:effectLst/>
                        </a:rPr>
                        <a:t>Numero di imprese agricole &gt; al 10% e ≤ al 19% dei partner di progetto</a:t>
                      </a:r>
                      <a:endParaRPr lang="it-IT" sz="1100">
                        <a:effectLst/>
                        <a:latin typeface="Calibri"/>
                        <a:ea typeface="Calibri"/>
                        <a:cs typeface="Calibri"/>
                      </a:endParaRPr>
                    </a:p>
                  </a:txBody>
                  <a:tcPr marL="68580" marR="68580" marT="0" marB="0"/>
                </a:tc>
                <a:tc>
                  <a:txBody>
                    <a:bodyPr/>
                    <a:lstStyle/>
                    <a:p>
                      <a:pPr algn="ctr">
                        <a:spcAft>
                          <a:spcPts val="0"/>
                        </a:spcAft>
                      </a:pPr>
                      <a:r>
                        <a:rPr lang="it-IT" sz="1200">
                          <a:effectLst/>
                        </a:rPr>
                        <a:t>2</a:t>
                      </a:r>
                      <a:endParaRPr lang="it-IT" sz="1100">
                        <a:effectLst/>
                        <a:latin typeface="Calibri"/>
                        <a:ea typeface="Calibri"/>
                      </a:endParaRPr>
                    </a:p>
                  </a:txBody>
                  <a:tcPr marL="68580" marR="68580" marT="0" marB="0"/>
                </a:tc>
              </a:tr>
              <a:tr h="0">
                <a:tc>
                  <a:txBody>
                    <a:bodyPr/>
                    <a:lstStyle/>
                    <a:p>
                      <a:pPr marL="342900" lvl="0" indent="-342900" algn="just">
                        <a:buClr>
                          <a:srgbClr val="000000"/>
                        </a:buClr>
                        <a:buFont typeface="Symbol"/>
                        <a:buChar char="-"/>
                      </a:pPr>
                      <a:r>
                        <a:rPr lang="it-IT" sz="1200">
                          <a:effectLst/>
                        </a:rPr>
                        <a:t>Numero di imprese agricole &gt; al 0% e ≤ al 10% dei partner di progetto</a:t>
                      </a:r>
                      <a:endParaRPr lang="it-IT" sz="1100">
                        <a:effectLst/>
                        <a:latin typeface="Calibri"/>
                        <a:ea typeface="Calibri"/>
                        <a:cs typeface="Calibri"/>
                      </a:endParaRPr>
                    </a:p>
                  </a:txBody>
                  <a:tcPr marL="68580" marR="68580" marT="0" marB="0"/>
                </a:tc>
                <a:tc>
                  <a:txBody>
                    <a:bodyPr/>
                    <a:lstStyle/>
                    <a:p>
                      <a:pPr algn="ctr">
                        <a:spcAft>
                          <a:spcPts val="0"/>
                        </a:spcAft>
                      </a:pPr>
                      <a:r>
                        <a:rPr lang="it-IT" sz="1200">
                          <a:effectLst/>
                        </a:rPr>
                        <a:t>0</a:t>
                      </a:r>
                      <a:endParaRPr lang="it-IT" sz="1100">
                        <a:effectLst/>
                        <a:latin typeface="Calibri"/>
                        <a:ea typeface="Calibri"/>
                      </a:endParaRPr>
                    </a:p>
                  </a:txBody>
                  <a:tcPr marL="68580" marR="68580" marT="0" marB="0"/>
                </a:tc>
              </a:tr>
              <a:tr h="0">
                <a:tc>
                  <a:txBody>
                    <a:bodyPr/>
                    <a:lstStyle/>
                    <a:p>
                      <a:pPr algn="just">
                        <a:spcAft>
                          <a:spcPts val="0"/>
                        </a:spcAft>
                      </a:pPr>
                      <a:r>
                        <a:rPr lang="it-IT" sz="1200" b="1" dirty="0">
                          <a:effectLst/>
                        </a:rPr>
                        <a:t>5.2 Pertinenza del Partenariato</a:t>
                      </a:r>
                      <a:endParaRPr lang="it-IT" sz="1100" b="1" dirty="0">
                        <a:effectLst/>
                      </a:endParaRPr>
                    </a:p>
                    <a:p>
                      <a:pPr algn="just">
                        <a:spcAft>
                          <a:spcPts val="0"/>
                        </a:spcAft>
                      </a:pPr>
                      <a:r>
                        <a:rPr lang="it-IT" sz="1200" dirty="0">
                          <a:effectLst/>
                        </a:rPr>
                        <a:t>Valutazione della composizione del partenariato in termini di pertinenza, complementarietà e ruoli dei partner, in relazione agli obiettivi e attività del progetto</a:t>
                      </a:r>
                      <a:endParaRPr lang="it-IT" sz="1100" dirty="0">
                        <a:effectLst/>
                        <a:latin typeface="Calibri"/>
                        <a:ea typeface="Calibri"/>
                      </a:endParaRPr>
                    </a:p>
                  </a:txBody>
                  <a:tcPr marL="68580" marR="68580" marT="0" marB="0"/>
                </a:tc>
                <a:tc>
                  <a:txBody>
                    <a:bodyPr/>
                    <a:lstStyle/>
                    <a:p>
                      <a:pPr algn="ctr">
                        <a:spcAft>
                          <a:spcPts val="0"/>
                        </a:spcAft>
                      </a:pPr>
                      <a:r>
                        <a:rPr lang="it-IT" sz="1200">
                          <a:effectLst/>
                        </a:rPr>
                        <a:t>10</a:t>
                      </a:r>
                      <a:endParaRPr lang="it-IT" sz="1100">
                        <a:effectLst/>
                        <a:latin typeface="Calibri"/>
                        <a:ea typeface="Calibri"/>
                      </a:endParaRPr>
                    </a:p>
                  </a:txBody>
                  <a:tcPr marL="68580" marR="68580" marT="0" marB="0" anchor="ctr"/>
                </a:tc>
              </a:tr>
              <a:tr h="0">
                <a:tc>
                  <a:txBody>
                    <a:bodyPr/>
                    <a:lstStyle/>
                    <a:p>
                      <a:pPr algn="just">
                        <a:spcAft>
                          <a:spcPts val="0"/>
                        </a:spcAft>
                      </a:pPr>
                      <a:r>
                        <a:rPr lang="it-IT" sz="1200" b="1" dirty="0">
                          <a:effectLst/>
                        </a:rPr>
                        <a:t>5.3 Qualità dei ricercatori coinvolti</a:t>
                      </a:r>
                      <a:endParaRPr lang="it-IT" sz="1100" b="1" dirty="0">
                        <a:effectLst/>
                      </a:endParaRPr>
                    </a:p>
                    <a:p>
                      <a:pPr algn="just">
                        <a:spcAft>
                          <a:spcPts val="0"/>
                        </a:spcAft>
                      </a:pPr>
                      <a:r>
                        <a:rPr lang="it-IT" sz="1200" dirty="0">
                          <a:effectLst/>
                        </a:rPr>
                        <a:t>Coerenza e competenza dell’Ente di ricerca e dei ricercatori coinvolti rispetto alla tematica</a:t>
                      </a:r>
                      <a:endParaRPr lang="it-IT" sz="1100" dirty="0">
                        <a:effectLst/>
                        <a:latin typeface="Calibri"/>
                        <a:ea typeface="Calibri"/>
                      </a:endParaRPr>
                    </a:p>
                  </a:txBody>
                  <a:tcPr marL="68580" marR="68580" marT="0" marB="0"/>
                </a:tc>
                <a:tc>
                  <a:txBody>
                    <a:bodyPr/>
                    <a:lstStyle/>
                    <a:p>
                      <a:pPr algn="ctr">
                        <a:spcAft>
                          <a:spcPts val="0"/>
                        </a:spcAft>
                      </a:pPr>
                      <a:r>
                        <a:rPr lang="it-IT" sz="1200">
                          <a:effectLst/>
                        </a:rPr>
                        <a:t>5</a:t>
                      </a:r>
                      <a:endParaRPr lang="it-IT" sz="1100">
                        <a:effectLst/>
                        <a:latin typeface="Calibri"/>
                        <a:ea typeface="Calibri"/>
                      </a:endParaRPr>
                    </a:p>
                  </a:txBody>
                  <a:tcPr marL="68580" marR="68580" marT="0" marB="0" anchor="ctr"/>
                </a:tc>
              </a:tr>
              <a:tr h="0">
                <a:tc>
                  <a:txBody>
                    <a:bodyPr/>
                    <a:lstStyle/>
                    <a:p>
                      <a:pPr algn="r">
                        <a:spcAft>
                          <a:spcPts val="0"/>
                        </a:spcAft>
                      </a:pPr>
                      <a:r>
                        <a:rPr lang="it-IT" sz="1200" b="1" dirty="0">
                          <a:effectLst/>
                        </a:rPr>
                        <a:t>PUNTEGGIO MASSIMO ATTRIBUIBILE</a:t>
                      </a:r>
                      <a:endParaRPr lang="it-IT" sz="1100" b="1" dirty="0">
                        <a:effectLst/>
                        <a:latin typeface="Calibri"/>
                        <a:ea typeface="Calibri"/>
                      </a:endParaRPr>
                    </a:p>
                  </a:txBody>
                  <a:tcPr marL="68580" marR="68580" marT="0" marB="0"/>
                </a:tc>
                <a:tc>
                  <a:txBody>
                    <a:bodyPr/>
                    <a:lstStyle/>
                    <a:p>
                      <a:pPr algn="ctr">
                        <a:spcAft>
                          <a:spcPts val="0"/>
                        </a:spcAft>
                      </a:pPr>
                      <a:r>
                        <a:rPr lang="it-IT" sz="1200" b="1">
                          <a:effectLst/>
                        </a:rPr>
                        <a:t>25</a:t>
                      </a:r>
                      <a:endParaRPr lang="it-IT" sz="1100" b="1">
                        <a:effectLst/>
                        <a:latin typeface="Calibri"/>
                        <a:ea typeface="Calibri"/>
                      </a:endParaRPr>
                    </a:p>
                  </a:txBody>
                  <a:tcPr marL="68580" marR="68580" marT="0" marB="0"/>
                </a:tc>
              </a:tr>
              <a:tr h="0">
                <a:tc>
                  <a:txBody>
                    <a:bodyPr/>
                    <a:lstStyle/>
                    <a:p>
                      <a:pPr algn="r">
                        <a:spcAft>
                          <a:spcPts val="0"/>
                        </a:spcAft>
                      </a:pPr>
                      <a:r>
                        <a:rPr lang="it-IT" sz="1200" b="1" dirty="0">
                          <a:effectLst/>
                        </a:rPr>
                        <a:t>PUNTEGGIO SOGLIA</a:t>
                      </a:r>
                      <a:endParaRPr lang="it-IT" sz="1100" b="1" dirty="0">
                        <a:effectLst/>
                        <a:latin typeface="Calibri"/>
                        <a:ea typeface="Calibri"/>
                      </a:endParaRPr>
                    </a:p>
                  </a:txBody>
                  <a:tcPr marL="68580" marR="68580" marT="0" marB="0"/>
                </a:tc>
                <a:tc>
                  <a:txBody>
                    <a:bodyPr/>
                    <a:lstStyle/>
                    <a:p>
                      <a:pPr algn="ctr">
                        <a:spcAft>
                          <a:spcPts val="0"/>
                        </a:spcAft>
                      </a:pPr>
                      <a:r>
                        <a:rPr lang="it-IT" sz="1200" b="1" dirty="0">
                          <a:effectLst/>
                        </a:rPr>
                        <a:t>8</a:t>
                      </a:r>
                      <a:endParaRPr lang="it-IT" sz="1100" b="1" dirty="0">
                        <a:effectLst/>
                        <a:latin typeface="Calibri"/>
                        <a:ea typeface="Calibri"/>
                      </a:endParaRPr>
                    </a:p>
                  </a:txBody>
                  <a:tcPr marL="68580" marR="68580" marT="0" marB="0"/>
                </a:tc>
              </a:tr>
            </a:tbl>
          </a:graphicData>
        </a:graphic>
      </p:graphicFrame>
    </p:spTree>
    <p:extLst>
      <p:ext uri="{BB962C8B-B14F-4D97-AF65-F5344CB8AC3E}">
        <p14:creationId xmlns:p14="http://schemas.microsoft.com/office/powerpoint/2010/main" val="3865701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52" y="-794"/>
            <a:ext cx="9144000" cy="6858000"/>
          </a:xfrm>
          <a:prstGeom prst="rect">
            <a:avLst/>
          </a:prstGeom>
        </p:spPr>
      </p:pic>
      <p:sp>
        <p:nvSpPr>
          <p:cNvPr id="4" name="Rectangle 4"/>
          <p:cNvSpPr>
            <a:spLocks noChangeArrowheads="1"/>
          </p:cNvSpPr>
          <p:nvPr/>
        </p:nvSpPr>
        <p:spPr bwMode="auto">
          <a:xfrm>
            <a:off x="2614619" y="159492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7657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2819406" y="16441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76575" algn="l"/>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CasellaDiTesto 6"/>
          <p:cNvSpPr txBox="1"/>
          <p:nvPr/>
        </p:nvSpPr>
        <p:spPr>
          <a:xfrm>
            <a:off x="243080" y="677852"/>
            <a:ext cx="8657839" cy="461665"/>
          </a:xfrm>
          <a:prstGeom prst="rect">
            <a:avLst/>
          </a:prstGeom>
          <a:noFill/>
        </p:spPr>
        <p:txBody>
          <a:bodyPr wrap="square" rtlCol="0">
            <a:spAutoFit/>
          </a:bodyPr>
          <a:lstStyle/>
          <a:p>
            <a:pPr algn="ctr"/>
            <a:r>
              <a:rPr lang="it-IT" sz="2400" b="1" dirty="0" smtClean="0"/>
              <a:t>CRITERI DI SELEZIONE</a:t>
            </a:r>
            <a:endParaRPr lang="it-IT" sz="2400" b="1" dirty="0"/>
          </a:p>
        </p:txBody>
      </p:sp>
      <p:graphicFrame>
        <p:nvGraphicFramePr>
          <p:cNvPr id="2" name="Tabella 1"/>
          <p:cNvGraphicFramePr>
            <a:graphicFrameLocks noGrp="1"/>
          </p:cNvGraphicFramePr>
          <p:nvPr>
            <p:extLst>
              <p:ext uri="{D42A27DB-BD31-4B8C-83A1-F6EECF244321}">
                <p14:modId xmlns:p14="http://schemas.microsoft.com/office/powerpoint/2010/main" val="92590842"/>
              </p:ext>
            </p:extLst>
          </p:nvPr>
        </p:nvGraphicFramePr>
        <p:xfrm>
          <a:off x="612000" y="1325441"/>
          <a:ext cx="7920000" cy="3108960"/>
        </p:xfrm>
        <a:graphic>
          <a:graphicData uri="http://schemas.openxmlformats.org/drawingml/2006/table">
            <a:tbl>
              <a:tblPr bandRow="1">
                <a:tableStyleId>{69C7853C-536D-4A76-A0AE-DD22124D55A5}</a:tableStyleId>
              </a:tblPr>
              <a:tblGrid>
                <a:gridCol w="5254774"/>
                <a:gridCol w="1362226"/>
                <a:gridCol w="1303000"/>
              </a:tblGrid>
              <a:tr h="0">
                <a:tc>
                  <a:txBody>
                    <a:bodyPr/>
                    <a:lstStyle/>
                    <a:p>
                      <a:pPr>
                        <a:spcAft>
                          <a:spcPts val="0"/>
                        </a:spcAft>
                      </a:pPr>
                      <a:r>
                        <a:rPr lang="it-IT" sz="1200" dirty="0">
                          <a:effectLst/>
                        </a:rPr>
                        <a:t>MACROCRITERIO/PRINCIPIO </a:t>
                      </a:r>
                      <a:endParaRPr lang="it-IT" sz="1100" dirty="0">
                        <a:effectLst/>
                        <a:latin typeface="Calibri"/>
                        <a:ea typeface="Calibri"/>
                      </a:endParaRPr>
                    </a:p>
                  </a:txBody>
                  <a:tcPr marL="68580" marR="68580" marT="0" marB="0" anchor="ctr"/>
                </a:tc>
                <a:tc>
                  <a:txBody>
                    <a:bodyPr/>
                    <a:lstStyle/>
                    <a:p>
                      <a:pPr algn="ctr">
                        <a:spcAft>
                          <a:spcPts val="0"/>
                        </a:spcAft>
                      </a:pPr>
                      <a:r>
                        <a:rPr lang="it-IT" sz="1200">
                          <a:effectLst/>
                        </a:rPr>
                        <a:t>PUNTEGGIO</a:t>
                      </a:r>
                      <a:endParaRPr lang="it-IT" sz="1100">
                        <a:effectLst/>
                      </a:endParaRPr>
                    </a:p>
                    <a:p>
                      <a:pPr algn="ctr">
                        <a:spcAft>
                          <a:spcPts val="0"/>
                        </a:spcAft>
                      </a:pPr>
                      <a:r>
                        <a:rPr lang="it-IT" sz="1200">
                          <a:effectLst/>
                        </a:rPr>
                        <a:t>MASSIMO</a:t>
                      </a:r>
                      <a:endParaRPr lang="it-IT" sz="1100">
                        <a:effectLst/>
                        <a:latin typeface="Calibri"/>
                        <a:ea typeface="Calibri"/>
                      </a:endParaRPr>
                    </a:p>
                  </a:txBody>
                  <a:tcPr marL="68580" marR="68580" marT="0" marB="0"/>
                </a:tc>
                <a:tc>
                  <a:txBody>
                    <a:bodyPr/>
                    <a:lstStyle/>
                    <a:p>
                      <a:pPr algn="ctr">
                        <a:spcAft>
                          <a:spcPts val="0"/>
                        </a:spcAft>
                      </a:pPr>
                      <a:r>
                        <a:rPr lang="it-IT" sz="1200">
                          <a:effectLst/>
                        </a:rPr>
                        <a:t>PUNTEGGIO SOGLIA</a:t>
                      </a:r>
                      <a:endParaRPr lang="it-IT" sz="1100">
                        <a:effectLst/>
                        <a:latin typeface="Calibri"/>
                        <a:ea typeface="Calibri"/>
                      </a:endParaRPr>
                    </a:p>
                  </a:txBody>
                  <a:tcPr marL="68580" marR="68580" marT="0" marB="0"/>
                </a:tc>
              </a:tr>
              <a:tr h="0">
                <a:tc>
                  <a:txBody>
                    <a:bodyPr/>
                    <a:lstStyle/>
                    <a:p>
                      <a:pPr algn="just">
                        <a:spcAft>
                          <a:spcPts val="0"/>
                        </a:spcAft>
                      </a:pPr>
                      <a:r>
                        <a:rPr lang="it-IT" sz="1200">
                          <a:effectLst/>
                        </a:rPr>
                        <a:t>A) Ambiti territoriali</a:t>
                      </a:r>
                      <a:endParaRPr lang="it-IT" sz="1100">
                        <a:effectLst/>
                        <a:latin typeface="Calibri"/>
                        <a:ea typeface="Calibri"/>
                      </a:endParaRPr>
                    </a:p>
                  </a:txBody>
                  <a:tcPr marL="68580" marR="68580" marT="0" marB="0"/>
                </a:tc>
                <a:tc>
                  <a:txBody>
                    <a:bodyPr/>
                    <a:lstStyle/>
                    <a:p>
                      <a:pPr algn="ctr">
                        <a:spcAft>
                          <a:spcPts val="0"/>
                        </a:spcAft>
                      </a:pPr>
                      <a:r>
                        <a:rPr lang="it-IT" sz="1200">
                          <a:effectLst/>
                        </a:rPr>
                        <a:t>Non Rilevante</a:t>
                      </a:r>
                      <a:endParaRPr lang="it-IT" sz="1100">
                        <a:effectLst/>
                        <a:latin typeface="Calibri"/>
                        <a:ea typeface="Calibri"/>
                      </a:endParaRPr>
                    </a:p>
                  </a:txBody>
                  <a:tcPr marL="68580" marR="68580" marT="0" marB="0"/>
                </a:tc>
                <a:tc>
                  <a:txBody>
                    <a:bodyPr/>
                    <a:lstStyle/>
                    <a:p>
                      <a:pPr algn="ctr">
                        <a:spcAft>
                          <a:spcPts val="0"/>
                        </a:spcAft>
                      </a:pPr>
                      <a:r>
                        <a:rPr lang="it-IT" sz="1200">
                          <a:effectLst/>
                        </a:rPr>
                        <a:t> </a:t>
                      </a:r>
                      <a:endParaRPr lang="it-IT" sz="1100">
                        <a:effectLst/>
                        <a:latin typeface="Calibri"/>
                        <a:ea typeface="Calibri"/>
                      </a:endParaRPr>
                    </a:p>
                  </a:txBody>
                  <a:tcPr marL="68580" marR="68580" marT="0" marB="0"/>
                </a:tc>
              </a:tr>
              <a:tr h="0">
                <a:tc>
                  <a:txBody>
                    <a:bodyPr/>
                    <a:lstStyle/>
                    <a:p>
                      <a:pPr algn="just">
                        <a:spcAft>
                          <a:spcPts val="0"/>
                        </a:spcAft>
                      </a:pPr>
                      <a:r>
                        <a:rPr lang="it-IT" sz="1200">
                          <a:effectLst/>
                        </a:rPr>
                        <a:t>B) Tipologia delle operazioni attivate</a:t>
                      </a:r>
                      <a:endParaRPr lang="it-IT" sz="1100">
                        <a:effectLst/>
                        <a:latin typeface="Calibri"/>
                        <a:ea typeface="Calibri"/>
                      </a:endParaRPr>
                    </a:p>
                  </a:txBody>
                  <a:tcPr marL="68580" marR="68580" marT="0" marB="0"/>
                </a:tc>
                <a:tc>
                  <a:txBody>
                    <a:bodyPr/>
                    <a:lstStyle/>
                    <a:p>
                      <a:pPr algn="ctr">
                        <a:spcAft>
                          <a:spcPts val="0"/>
                        </a:spcAft>
                      </a:pPr>
                      <a:r>
                        <a:rPr lang="it-IT" sz="1200" dirty="0">
                          <a:effectLst/>
                        </a:rPr>
                        <a:t>75</a:t>
                      </a:r>
                      <a:endParaRPr lang="it-IT" sz="1100" dirty="0">
                        <a:effectLst/>
                        <a:latin typeface="Calibri"/>
                        <a:ea typeface="Calibri"/>
                      </a:endParaRPr>
                    </a:p>
                  </a:txBody>
                  <a:tcPr marL="68580" marR="68580" marT="0" marB="0" anchor="ctr"/>
                </a:tc>
                <a:tc>
                  <a:txBody>
                    <a:bodyPr/>
                    <a:lstStyle/>
                    <a:p>
                      <a:pPr algn="ctr">
                        <a:spcAft>
                          <a:spcPts val="0"/>
                        </a:spcAft>
                      </a:pPr>
                      <a:r>
                        <a:rPr lang="it-IT" sz="1200">
                          <a:effectLst/>
                        </a:rPr>
                        <a:t>0</a:t>
                      </a:r>
                      <a:endParaRPr lang="it-IT" sz="1100">
                        <a:effectLst/>
                        <a:latin typeface="Calibri"/>
                        <a:ea typeface="Calibri"/>
                      </a:endParaRPr>
                    </a:p>
                  </a:txBody>
                  <a:tcPr marL="68580" marR="68580" marT="0" marB="0" anchor="ctr"/>
                </a:tc>
              </a:tr>
              <a:tr h="0">
                <a:tc>
                  <a:txBody>
                    <a:bodyPr/>
                    <a:lstStyle/>
                    <a:p>
                      <a:pPr marL="342900" lvl="0" indent="-342900" algn="just">
                        <a:spcAft>
                          <a:spcPts val="0"/>
                        </a:spcAft>
                        <a:buFont typeface="+mj-lt"/>
                        <a:buAutoNum type="arabicPeriod"/>
                      </a:pPr>
                      <a:r>
                        <a:rPr lang="it-IT" sz="1200">
                          <a:effectLst/>
                        </a:rPr>
                        <a:t>Qualità della proposta tecnico e scientifico da valutare anche in termini di adeguatezza della tempistica e del budget</a:t>
                      </a:r>
                      <a:endParaRPr lang="it-IT" sz="1100">
                        <a:effectLst/>
                        <a:latin typeface="Calibri"/>
                        <a:ea typeface="Calibri"/>
                      </a:endParaRPr>
                    </a:p>
                  </a:txBody>
                  <a:tcPr marL="68580" marR="68580" marT="0" marB="0"/>
                </a:tc>
                <a:tc>
                  <a:txBody>
                    <a:bodyPr/>
                    <a:lstStyle/>
                    <a:p>
                      <a:pPr algn="ctr">
                        <a:spcAft>
                          <a:spcPts val="0"/>
                        </a:spcAft>
                      </a:pPr>
                      <a:r>
                        <a:rPr lang="it-IT" sz="1200" dirty="0">
                          <a:effectLst/>
                        </a:rPr>
                        <a:t>35</a:t>
                      </a:r>
                      <a:endParaRPr lang="it-IT" sz="1100" dirty="0">
                        <a:effectLst/>
                        <a:latin typeface="Calibri"/>
                        <a:ea typeface="Calibri"/>
                      </a:endParaRPr>
                    </a:p>
                  </a:txBody>
                  <a:tcPr marL="68580" marR="68580" marT="0" marB="0" anchor="ctr"/>
                </a:tc>
                <a:tc>
                  <a:txBody>
                    <a:bodyPr/>
                    <a:lstStyle/>
                    <a:p>
                      <a:pPr algn="ctr">
                        <a:spcAft>
                          <a:spcPts val="0"/>
                        </a:spcAft>
                      </a:pPr>
                      <a:r>
                        <a:rPr lang="it-IT" sz="1200" dirty="0">
                          <a:effectLst/>
                        </a:rPr>
                        <a:t>15</a:t>
                      </a:r>
                      <a:endParaRPr lang="it-IT" sz="1100" dirty="0">
                        <a:effectLst/>
                        <a:latin typeface="Calibri"/>
                        <a:ea typeface="Calibri"/>
                      </a:endParaRPr>
                    </a:p>
                  </a:txBody>
                  <a:tcPr marL="68580" marR="68580" marT="0" marB="0" anchor="ctr"/>
                </a:tc>
              </a:tr>
              <a:tr h="0">
                <a:tc>
                  <a:txBody>
                    <a:bodyPr/>
                    <a:lstStyle/>
                    <a:p>
                      <a:pPr marL="342900" lvl="0" indent="-342900" algn="just">
                        <a:spcAft>
                          <a:spcPts val="0"/>
                        </a:spcAft>
                        <a:buFont typeface="+mj-lt"/>
                        <a:buAutoNum type="arabicPeriod"/>
                      </a:pPr>
                      <a:r>
                        <a:rPr lang="it-IT" sz="1200">
                          <a:effectLst/>
                        </a:rPr>
                        <a:t>Ricaduta potenziale della proposta in termini di applicabilità dei risultati</a:t>
                      </a:r>
                      <a:endParaRPr lang="it-IT" sz="1100">
                        <a:effectLst/>
                        <a:latin typeface="Calibri"/>
                        <a:ea typeface="Calibri"/>
                      </a:endParaRPr>
                    </a:p>
                  </a:txBody>
                  <a:tcPr marL="68580" marR="68580" marT="0" marB="0"/>
                </a:tc>
                <a:tc>
                  <a:txBody>
                    <a:bodyPr/>
                    <a:lstStyle/>
                    <a:p>
                      <a:pPr algn="ctr">
                        <a:spcAft>
                          <a:spcPts val="0"/>
                        </a:spcAft>
                      </a:pPr>
                      <a:r>
                        <a:rPr lang="it-IT" sz="1200">
                          <a:effectLst/>
                        </a:rPr>
                        <a:t>20</a:t>
                      </a:r>
                      <a:endParaRPr lang="it-IT" sz="1100">
                        <a:effectLst/>
                        <a:latin typeface="Calibri"/>
                        <a:ea typeface="Calibri"/>
                      </a:endParaRPr>
                    </a:p>
                  </a:txBody>
                  <a:tcPr marL="68580" marR="68580" marT="0" marB="0" anchor="ctr"/>
                </a:tc>
                <a:tc>
                  <a:txBody>
                    <a:bodyPr/>
                    <a:lstStyle/>
                    <a:p>
                      <a:pPr algn="ctr">
                        <a:spcAft>
                          <a:spcPts val="0"/>
                        </a:spcAft>
                      </a:pPr>
                      <a:r>
                        <a:rPr lang="it-IT" sz="1200" dirty="0">
                          <a:effectLst/>
                        </a:rPr>
                        <a:t>9</a:t>
                      </a:r>
                      <a:endParaRPr lang="it-IT" sz="1100" dirty="0">
                        <a:effectLst/>
                        <a:latin typeface="Calibri"/>
                        <a:ea typeface="Calibri"/>
                      </a:endParaRPr>
                    </a:p>
                  </a:txBody>
                  <a:tcPr marL="68580" marR="68580" marT="0" marB="0" anchor="ctr"/>
                </a:tc>
              </a:tr>
              <a:tr h="0">
                <a:tc>
                  <a:txBody>
                    <a:bodyPr/>
                    <a:lstStyle/>
                    <a:p>
                      <a:pPr marL="342900" lvl="0" indent="-342900" algn="just">
                        <a:spcAft>
                          <a:spcPts val="0"/>
                        </a:spcAft>
                        <a:buFont typeface="+mj-lt"/>
                        <a:buAutoNum type="arabicPeriod"/>
                      </a:pPr>
                      <a:r>
                        <a:rPr lang="it-IT" sz="1200">
                          <a:effectLst/>
                        </a:rPr>
                        <a:t>Coerenza con gli obiettivi del progetto del GO e con le priorità del presente Programma e soddisfacimento dei fabbisogni individuati nell’analisi di contesto del PSR</a:t>
                      </a:r>
                      <a:endParaRPr lang="it-IT" sz="1100">
                        <a:effectLst/>
                        <a:latin typeface="Calibri"/>
                        <a:ea typeface="Calibri"/>
                      </a:endParaRPr>
                    </a:p>
                  </a:txBody>
                  <a:tcPr marL="68580" marR="68580" marT="0" marB="0"/>
                </a:tc>
                <a:tc>
                  <a:txBody>
                    <a:bodyPr/>
                    <a:lstStyle/>
                    <a:p>
                      <a:pPr algn="ctr">
                        <a:spcAft>
                          <a:spcPts val="0"/>
                        </a:spcAft>
                      </a:pPr>
                      <a:r>
                        <a:rPr lang="it-IT" sz="1200">
                          <a:effectLst/>
                        </a:rPr>
                        <a:t>5</a:t>
                      </a:r>
                      <a:endParaRPr lang="it-IT" sz="1100">
                        <a:effectLst/>
                        <a:latin typeface="Calibri"/>
                        <a:ea typeface="Calibri"/>
                      </a:endParaRPr>
                    </a:p>
                  </a:txBody>
                  <a:tcPr marL="68580" marR="68580" marT="0" marB="0" anchor="ctr"/>
                </a:tc>
                <a:tc>
                  <a:txBody>
                    <a:bodyPr/>
                    <a:lstStyle/>
                    <a:p>
                      <a:pPr algn="ctr">
                        <a:spcAft>
                          <a:spcPts val="0"/>
                        </a:spcAft>
                      </a:pPr>
                      <a:r>
                        <a:rPr lang="it-IT" sz="1200" dirty="0">
                          <a:effectLst/>
                        </a:rPr>
                        <a:t>2</a:t>
                      </a:r>
                      <a:endParaRPr lang="it-IT" sz="1100" dirty="0">
                        <a:effectLst/>
                        <a:latin typeface="Calibri"/>
                        <a:ea typeface="Calibri"/>
                      </a:endParaRPr>
                    </a:p>
                  </a:txBody>
                  <a:tcPr marL="68580" marR="68580" marT="0" marB="0" anchor="ctr"/>
                </a:tc>
              </a:tr>
              <a:tr h="0">
                <a:tc>
                  <a:txBody>
                    <a:bodyPr/>
                    <a:lstStyle/>
                    <a:p>
                      <a:pPr marL="342900" lvl="0" indent="-342900" algn="just">
                        <a:spcAft>
                          <a:spcPts val="0"/>
                        </a:spcAft>
                        <a:buFont typeface="+mj-lt"/>
                        <a:buAutoNum type="arabicPeriod"/>
                      </a:pPr>
                      <a:r>
                        <a:rPr lang="it-IT" sz="1200">
                          <a:effectLst/>
                        </a:rPr>
                        <a:t>Qualità del piano di comunicazione per la divulgazione e la disseminazione dei risultati</a:t>
                      </a:r>
                      <a:endParaRPr lang="it-IT" sz="1100">
                        <a:effectLst/>
                        <a:latin typeface="Calibri"/>
                        <a:ea typeface="Calibri"/>
                      </a:endParaRPr>
                    </a:p>
                  </a:txBody>
                  <a:tcPr marL="68580" marR="68580" marT="0" marB="0"/>
                </a:tc>
                <a:tc>
                  <a:txBody>
                    <a:bodyPr/>
                    <a:lstStyle/>
                    <a:p>
                      <a:pPr algn="ctr">
                        <a:spcAft>
                          <a:spcPts val="0"/>
                        </a:spcAft>
                      </a:pPr>
                      <a:r>
                        <a:rPr lang="it-IT" sz="1200">
                          <a:effectLst/>
                        </a:rPr>
                        <a:t>15</a:t>
                      </a:r>
                      <a:endParaRPr lang="it-IT" sz="1100">
                        <a:effectLst/>
                        <a:latin typeface="Calibri"/>
                        <a:ea typeface="Calibri"/>
                      </a:endParaRPr>
                    </a:p>
                  </a:txBody>
                  <a:tcPr marL="68580" marR="68580" marT="0" marB="0" anchor="ctr"/>
                </a:tc>
                <a:tc>
                  <a:txBody>
                    <a:bodyPr/>
                    <a:lstStyle/>
                    <a:p>
                      <a:pPr algn="ctr">
                        <a:spcAft>
                          <a:spcPts val="0"/>
                        </a:spcAft>
                      </a:pPr>
                      <a:r>
                        <a:rPr lang="it-IT" sz="1200" dirty="0">
                          <a:effectLst/>
                        </a:rPr>
                        <a:t>7</a:t>
                      </a:r>
                      <a:endParaRPr lang="it-IT" sz="1100" dirty="0">
                        <a:effectLst/>
                        <a:latin typeface="Calibri"/>
                        <a:ea typeface="Calibri"/>
                      </a:endParaRPr>
                    </a:p>
                  </a:txBody>
                  <a:tcPr marL="68580" marR="68580" marT="0" marB="0" anchor="ctr"/>
                </a:tc>
              </a:tr>
              <a:tr h="0">
                <a:tc>
                  <a:txBody>
                    <a:bodyPr/>
                    <a:lstStyle/>
                    <a:p>
                      <a:pPr algn="just">
                        <a:spcAft>
                          <a:spcPts val="0"/>
                        </a:spcAft>
                      </a:pPr>
                      <a:r>
                        <a:rPr lang="it-IT" sz="1200">
                          <a:effectLst/>
                        </a:rPr>
                        <a:t>C) Beneficiari</a:t>
                      </a:r>
                      <a:endParaRPr lang="it-IT" sz="1100">
                        <a:effectLst/>
                        <a:latin typeface="Calibri"/>
                        <a:ea typeface="Calibri"/>
                      </a:endParaRPr>
                    </a:p>
                  </a:txBody>
                  <a:tcPr marL="68580" marR="68580" marT="0" marB="0"/>
                </a:tc>
                <a:tc>
                  <a:txBody>
                    <a:bodyPr/>
                    <a:lstStyle/>
                    <a:p>
                      <a:pPr algn="ctr">
                        <a:spcAft>
                          <a:spcPts val="0"/>
                        </a:spcAft>
                      </a:pPr>
                      <a:r>
                        <a:rPr lang="it-IT" sz="1200">
                          <a:effectLst/>
                        </a:rPr>
                        <a:t>25</a:t>
                      </a:r>
                      <a:endParaRPr lang="it-IT" sz="1100">
                        <a:effectLst/>
                        <a:latin typeface="Calibri"/>
                        <a:ea typeface="Calibri"/>
                      </a:endParaRPr>
                    </a:p>
                  </a:txBody>
                  <a:tcPr marL="68580" marR="68580" marT="0" marB="0" anchor="ctr"/>
                </a:tc>
                <a:tc>
                  <a:txBody>
                    <a:bodyPr/>
                    <a:lstStyle/>
                    <a:p>
                      <a:pPr algn="ctr">
                        <a:spcAft>
                          <a:spcPts val="0"/>
                        </a:spcAft>
                      </a:pPr>
                      <a:r>
                        <a:rPr lang="it-IT" sz="1200" dirty="0">
                          <a:effectLst/>
                        </a:rPr>
                        <a:t>0</a:t>
                      </a:r>
                      <a:endParaRPr lang="it-IT" sz="1100" dirty="0">
                        <a:effectLst/>
                        <a:latin typeface="Calibri"/>
                        <a:ea typeface="Calibri"/>
                      </a:endParaRPr>
                    </a:p>
                  </a:txBody>
                  <a:tcPr marL="68580" marR="68580" marT="0" marB="0" anchor="ctr"/>
                </a:tc>
              </a:tr>
              <a:tr h="0">
                <a:tc>
                  <a:txBody>
                    <a:bodyPr/>
                    <a:lstStyle/>
                    <a:p>
                      <a:pPr marL="342900" lvl="0" indent="-342900" algn="just">
                        <a:spcAft>
                          <a:spcPts val="0"/>
                        </a:spcAft>
                        <a:buFont typeface="+mj-lt"/>
                        <a:buAutoNum type="arabicPeriod"/>
                      </a:pPr>
                      <a:r>
                        <a:rPr lang="it-IT" sz="1200">
                          <a:effectLst/>
                        </a:rPr>
                        <a:t>Composizione e pertinenza della partnership per il raggiungimento degli obiettivi del progetto e la dimensione del partenariato dal punto di vista dei soggetti economici che partecipano alla realizzazione del progetto</a:t>
                      </a:r>
                      <a:endParaRPr lang="it-IT" sz="1100">
                        <a:effectLst/>
                        <a:latin typeface="Calibri"/>
                        <a:ea typeface="Calibri"/>
                      </a:endParaRPr>
                    </a:p>
                  </a:txBody>
                  <a:tcPr marL="68580" marR="68580" marT="0" marB="0"/>
                </a:tc>
                <a:tc>
                  <a:txBody>
                    <a:bodyPr/>
                    <a:lstStyle/>
                    <a:p>
                      <a:pPr algn="ctr">
                        <a:spcAft>
                          <a:spcPts val="0"/>
                        </a:spcAft>
                      </a:pPr>
                      <a:r>
                        <a:rPr lang="it-IT" sz="1200">
                          <a:effectLst/>
                        </a:rPr>
                        <a:t>25</a:t>
                      </a:r>
                      <a:endParaRPr lang="it-IT" sz="1100">
                        <a:effectLst/>
                        <a:latin typeface="Calibri"/>
                        <a:ea typeface="Calibri"/>
                      </a:endParaRPr>
                    </a:p>
                  </a:txBody>
                  <a:tcPr marL="68580" marR="68580" marT="0" marB="0" anchor="ctr"/>
                </a:tc>
                <a:tc>
                  <a:txBody>
                    <a:bodyPr/>
                    <a:lstStyle/>
                    <a:p>
                      <a:pPr algn="ctr">
                        <a:spcAft>
                          <a:spcPts val="0"/>
                        </a:spcAft>
                      </a:pPr>
                      <a:r>
                        <a:rPr lang="it-IT" sz="1200" dirty="0">
                          <a:effectLst/>
                        </a:rPr>
                        <a:t>8</a:t>
                      </a:r>
                      <a:endParaRPr lang="it-IT" sz="1100" dirty="0">
                        <a:effectLst/>
                        <a:latin typeface="Calibri"/>
                        <a:ea typeface="Calibri"/>
                      </a:endParaRPr>
                    </a:p>
                  </a:txBody>
                  <a:tcPr marL="68580" marR="68580" marT="0" marB="0" anchor="ctr"/>
                </a:tc>
              </a:tr>
              <a:tr h="0">
                <a:tc>
                  <a:txBody>
                    <a:bodyPr/>
                    <a:lstStyle/>
                    <a:p>
                      <a:pPr>
                        <a:spcAft>
                          <a:spcPts val="0"/>
                        </a:spcAft>
                      </a:pPr>
                      <a:r>
                        <a:rPr lang="it-IT" sz="1200">
                          <a:effectLst/>
                        </a:rPr>
                        <a:t>TOTALE</a:t>
                      </a:r>
                      <a:endParaRPr lang="it-IT" sz="1100">
                        <a:effectLst/>
                        <a:latin typeface="Calibri"/>
                        <a:ea typeface="Calibri"/>
                      </a:endParaRPr>
                    </a:p>
                  </a:txBody>
                  <a:tcPr marL="68580" marR="68580" marT="0" marB="0"/>
                </a:tc>
                <a:tc>
                  <a:txBody>
                    <a:bodyPr/>
                    <a:lstStyle/>
                    <a:p>
                      <a:pPr algn="ctr">
                        <a:spcAft>
                          <a:spcPts val="0"/>
                        </a:spcAft>
                      </a:pPr>
                      <a:r>
                        <a:rPr lang="it-IT" sz="1200">
                          <a:effectLst/>
                        </a:rPr>
                        <a:t>100</a:t>
                      </a:r>
                      <a:endParaRPr lang="it-IT" sz="1100">
                        <a:effectLst/>
                        <a:latin typeface="Calibri"/>
                        <a:ea typeface="Calibri"/>
                      </a:endParaRPr>
                    </a:p>
                  </a:txBody>
                  <a:tcPr marL="68580" marR="68580" marT="0" marB="0"/>
                </a:tc>
                <a:tc>
                  <a:txBody>
                    <a:bodyPr/>
                    <a:lstStyle/>
                    <a:p>
                      <a:pPr algn="ctr">
                        <a:spcAft>
                          <a:spcPts val="0"/>
                        </a:spcAft>
                      </a:pPr>
                      <a:r>
                        <a:rPr lang="it-IT" sz="1200" dirty="0">
                          <a:effectLst/>
                        </a:rPr>
                        <a:t>45</a:t>
                      </a:r>
                      <a:endParaRPr lang="it-IT" sz="1100" dirty="0">
                        <a:effectLst/>
                        <a:latin typeface="Calibri"/>
                        <a:ea typeface="Calibri"/>
                      </a:endParaRPr>
                    </a:p>
                  </a:txBody>
                  <a:tcPr marL="68580" marR="68580" marT="0" marB="0"/>
                </a:tc>
              </a:tr>
            </a:tbl>
          </a:graphicData>
        </a:graphic>
      </p:graphicFrame>
      <p:sp>
        <p:nvSpPr>
          <p:cNvPr id="3" name="Rettangolo 2"/>
          <p:cNvSpPr/>
          <p:nvPr/>
        </p:nvSpPr>
        <p:spPr>
          <a:xfrm>
            <a:off x="612000" y="4451964"/>
            <a:ext cx="7920000" cy="1477328"/>
          </a:xfrm>
          <a:prstGeom prst="rect">
            <a:avLst/>
          </a:prstGeom>
        </p:spPr>
        <p:txBody>
          <a:bodyPr>
            <a:spAutoFit/>
          </a:bodyPr>
          <a:lstStyle/>
          <a:p>
            <a:pPr algn="just"/>
            <a:r>
              <a:rPr lang="it-IT" b="1" dirty="0"/>
              <a:t>Ferma restando la necessità di raggiungere il punteggio soglia per ognuno dei principi, il punteggio complessivo minimo ammissibile è pari a 45 Punti.</a:t>
            </a:r>
            <a:endParaRPr lang="it-IT" dirty="0"/>
          </a:p>
          <a:p>
            <a:pPr algn="just"/>
            <a:r>
              <a:rPr lang="it-IT" b="1" dirty="0"/>
              <a:t>A parità di punteggio assume priorità il progetto con più alto punteggio nel criterio B) 1. In caso di ulteriore parità sarà preferito il progetto punteggio più elevato nel criterio C) 5.</a:t>
            </a:r>
            <a:endParaRPr lang="it-IT" dirty="0"/>
          </a:p>
        </p:txBody>
      </p:sp>
    </p:spTree>
    <p:extLst>
      <p:ext uri="{BB962C8B-B14F-4D97-AF65-F5344CB8AC3E}">
        <p14:creationId xmlns:p14="http://schemas.microsoft.com/office/powerpoint/2010/main" val="3360308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 y="0"/>
            <a:ext cx="9144000" cy="6858000"/>
          </a:xfrm>
          <a:prstGeom prst="rect">
            <a:avLst/>
          </a:prstGeom>
        </p:spPr>
      </p:pic>
      <p:sp>
        <p:nvSpPr>
          <p:cNvPr id="4" name="CasellaDiTesto 3"/>
          <p:cNvSpPr txBox="1"/>
          <p:nvPr/>
        </p:nvSpPr>
        <p:spPr>
          <a:xfrm>
            <a:off x="375948" y="738105"/>
            <a:ext cx="8417177" cy="461665"/>
          </a:xfrm>
          <a:prstGeom prst="rect">
            <a:avLst/>
          </a:prstGeom>
          <a:noFill/>
        </p:spPr>
        <p:txBody>
          <a:bodyPr wrap="square" rtlCol="0">
            <a:spAutoFit/>
          </a:bodyPr>
          <a:lstStyle/>
          <a:p>
            <a:pPr algn="ctr"/>
            <a:r>
              <a:rPr lang="it-IT" sz="2400" b="1" dirty="0" smtClean="0"/>
              <a:t>LOCALIZZAZIONE</a:t>
            </a:r>
            <a:endParaRPr lang="it-IT" sz="2400" b="1" dirty="0"/>
          </a:p>
        </p:txBody>
      </p:sp>
      <p:graphicFrame>
        <p:nvGraphicFramePr>
          <p:cNvPr id="5" name="Tabella 4"/>
          <p:cNvGraphicFramePr>
            <a:graphicFrameLocks noGrp="1"/>
          </p:cNvGraphicFramePr>
          <p:nvPr>
            <p:extLst>
              <p:ext uri="{D42A27DB-BD31-4B8C-83A1-F6EECF244321}">
                <p14:modId xmlns:p14="http://schemas.microsoft.com/office/powerpoint/2010/main" val="937415232"/>
              </p:ext>
            </p:extLst>
          </p:nvPr>
        </p:nvGraphicFramePr>
        <p:xfrm>
          <a:off x="514228" y="1281888"/>
          <a:ext cx="8280000" cy="833983"/>
        </p:xfrm>
        <a:graphic>
          <a:graphicData uri="http://schemas.openxmlformats.org/drawingml/2006/table">
            <a:tbl>
              <a:tblPr firstRow="1" bandRow="1">
                <a:tableStyleId>{F5AB1C69-6EDB-4FF4-983F-18BD219EF322}</a:tableStyleId>
              </a:tblPr>
              <a:tblGrid>
                <a:gridCol w="8280000"/>
              </a:tblGrid>
              <a:tr h="833983">
                <a:tc>
                  <a:txBody>
                    <a:bodyPr/>
                    <a:lstStyle/>
                    <a:p>
                      <a:pPr marL="0" marR="0" indent="0" algn="just" defTabSz="457200" rtl="0" eaLnBrk="1" fontAlgn="auto" latinLnBrk="0" hangingPunct="1">
                        <a:lnSpc>
                          <a:spcPct val="100000"/>
                        </a:lnSpc>
                        <a:spcBef>
                          <a:spcPts val="0"/>
                        </a:spcBef>
                        <a:spcAft>
                          <a:spcPts val="0"/>
                        </a:spcAft>
                        <a:buClrTx/>
                        <a:buSzTx/>
                        <a:buFont typeface="Arial" pitchFamily="34" charset="0"/>
                        <a:buNone/>
                        <a:tabLst/>
                        <a:defRPr/>
                      </a:pPr>
                      <a:r>
                        <a:rPr lang="it-IT" sz="2000" b="1" dirty="0" smtClean="0"/>
                        <a:t>Gli</a:t>
                      </a:r>
                      <a:r>
                        <a:rPr lang="it-IT" sz="2000" b="1" baseline="0" dirty="0" smtClean="0"/>
                        <a:t> interventi sostenuti dall’operazione 16.2 possono essere realizzati su tutto il territorio regionale</a:t>
                      </a:r>
                      <a:endParaRPr lang="it-IT" sz="2000" b="1" dirty="0"/>
                    </a:p>
                  </a:txBody>
                  <a:tcPr/>
                </a:tc>
              </a:tr>
            </a:tbl>
          </a:graphicData>
        </a:graphic>
      </p:graphicFrame>
      <p:sp>
        <p:nvSpPr>
          <p:cNvPr id="20" name="Rettangolo 19"/>
          <p:cNvSpPr/>
          <p:nvPr/>
        </p:nvSpPr>
        <p:spPr>
          <a:xfrm>
            <a:off x="6350991" y="3259143"/>
            <a:ext cx="385093" cy="250521"/>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b="1" dirty="0" smtClean="0">
                <a:solidFill>
                  <a:schemeClr val="tx1"/>
                </a:solidFill>
              </a:rPr>
              <a:t>B</a:t>
            </a:r>
            <a:endParaRPr lang="it-IT" sz="1200" b="1" dirty="0">
              <a:solidFill>
                <a:schemeClr val="tx1"/>
              </a:solidFill>
            </a:endParaRPr>
          </a:p>
        </p:txBody>
      </p:sp>
      <p:sp>
        <p:nvSpPr>
          <p:cNvPr id="21" name="Rettangolo 20"/>
          <p:cNvSpPr/>
          <p:nvPr/>
        </p:nvSpPr>
        <p:spPr>
          <a:xfrm>
            <a:off x="6809641" y="3151017"/>
            <a:ext cx="1833502" cy="461665"/>
          </a:xfrm>
          <a:prstGeom prst="rect">
            <a:avLst/>
          </a:prstGeom>
        </p:spPr>
        <p:txBody>
          <a:bodyPr wrap="square">
            <a:spAutoFit/>
          </a:bodyPr>
          <a:lstStyle/>
          <a:p>
            <a:r>
              <a:rPr lang="it-IT" sz="1200" dirty="0"/>
              <a:t>Aree rurali ad agricoltura intensiva</a:t>
            </a:r>
          </a:p>
        </p:txBody>
      </p:sp>
      <p:sp>
        <p:nvSpPr>
          <p:cNvPr id="22" name="Rettangolo 21"/>
          <p:cNvSpPr/>
          <p:nvPr/>
        </p:nvSpPr>
        <p:spPr>
          <a:xfrm>
            <a:off x="6356749" y="3575437"/>
            <a:ext cx="385093" cy="25052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b="1" dirty="0" smtClean="0">
                <a:solidFill>
                  <a:schemeClr val="tx1"/>
                </a:solidFill>
              </a:rPr>
              <a:t>C</a:t>
            </a:r>
            <a:endParaRPr lang="it-IT" sz="1200" b="1" dirty="0">
              <a:solidFill>
                <a:schemeClr val="tx1"/>
              </a:solidFill>
            </a:endParaRPr>
          </a:p>
        </p:txBody>
      </p:sp>
      <p:sp>
        <p:nvSpPr>
          <p:cNvPr id="23" name="Rettangolo 22"/>
          <p:cNvSpPr/>
          <p:nvPr/>
        </p:nvSpPr>
        <p:spPr>
          <a:xfrm>
            <a:off x="6806772" y="3562197"/>
            <a:ext cx="1562992" cy="276999"/>
          </a:xfrm>
          <a:prstGeom prst="rect">
            <a:avLst/>
          </a:prstGeom>
        </p:spPr>
        <p:txBody>
          <a:bodyPr wrap="none">
            <a:spAutoFit/>
          </a:bodyPr>
          <a:lstStyle/>
          <a:p>
            <a:r>
              <a:rPr lang="it-IT" sz="1200" dirty="0" smtClean="0"/>
              <a:t>Aree </a:t>
            </a:r>
            <a:r>
              <a:rPr lang="it-IT" sz="1200" dirty="0"/>
              <a:t>rurali intermedie</a:t>
            </a:r>
          </a:p>
        </p:txBody>
      </p:sp>
      <p:sp>
        <p:nvSpPr>
          <p:cNvPr id="24" name="Rettangolo 23"/>
          <p:cNvSpPr/>
          <p:nvPr/>
        </p:nvSpPr>
        <p:spPr>
          <a:xfrm>
            <a:off x="6362507" y="3917609"/>
            <a:ext cx="385093" cy="25052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b="1" dirty="0" smtClean="0">
                <a:solidFill>
                  <a:schemeClr val="tx1"/>
                </a:solidFill>
              </a:rPr>
              <a:t>D</a:t>
            </a:r>
            <a:endParaRPr lang="it-IT" sz="1200" b="1" dirty="0">
              <a:solidFill>
                <a:schemeClr val="tx1"/>
              </a:solidFill>
            </a:endParaRPr>
          </a:p>
        </p:txBody>
      </p:sp>
      <p:sp>
        <p:nvSpPr>
          <p:cNvPr id="25" name="Rettangolo 24"/>
          <p:cNvSpPr/>
          <p:nvPr/>
        </p:nvSpPr>
        <p:spPr>
          <a:xfrm>
            <a:off x="6812530" y="3800857"/>
            <a:ext cx="1830613" cy="461665"/>
          </a:xfrm>
          <a:prstGeom prst="rect">
            <a:avLst/>
          </a:prstGeom>
        </p:spPr>
        <p:txBody>
          <a:bodyPr wrap="square">
            <a:spAutoFit/>
          </a:bodyPr>
          <a:lstStyle/>
          <a:p>
            <a:r>
              <a:rPr lang="it-IT" sz="1200" dirty="0" smtClean="0"/>
              <a:t>Aree </a:t>
            </a:r>
            <a:r>
              <a:rPr lang="it-IT" sz="1200" dirty="0"/>
              <a:t>rurali con problemi di sviluppo</a:t>
            </a:r>
          </a:p>
        </p:txBody>
      </p:sp>
      <p:sp>
        <p:nvSpPr>
          <p:cNvPr id="27" name="Rettangolo 26"/>
          <p:cNvSpPr/>
          <p:nvPr/>
        </p:nvSpPr>
        <p:spPr>
          <a:xfrm>
            <a:off x="6350078" y="2906073"/>
            <a:ext cx="385093" cy="25052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b="1" dirty="0" smtClean="0">
                <a:solidFill>
                  <a:schemeClr val="tx1"/>
                </a:solidFill>
              </a:rPr>
              <a:t>A</a:t>
            </a:r>
            <a:endParaRPr lang="it-IT" sz="1200" b="1" dirty="0">
              <a:solidFill>
                <a:schemeClr val="tx1"/>
              </a:solidFill>
            </a:endParaRPr>
          </a:p>
        </p:txBody>
      </p:sp>
      <p:sp>
        <p:nvSpPr>
          <p:cNvPr id="2" name="CasellaDiTesto 1"/>
          <p:cNvSpPr txBox="1"/>
          <p:nvPr/>
        </p:nvSpPr>
        <p:spPr>
          <a:xfrm>
            <a:off x="6811112" y="2876945"/>
            <a:ext cx="1795235" cy="276999"/>
          </a:xfrm>
          <a:prstGeom prst="rect">
            <a:avLst/>
          </a:prstGeom>
          <a:noFill/>
        </p:spPr>
        <p:txBody>
          <a:bodyPr wrap="none" rtlCol="0">
            <a:spAutoFit/>
          </a:bodyPr>
          <a:lstStyle/>
          <a:p>
            <a:r>
              <a:rPr lang="it-IT" sz="1200" dirty="0"/>
              <a:t>Aree urbane e periurbane</a:t>
            </a:r>
          </a:p>
        </p:txBody>
      </p:sp>
      <p:grpSp>
        <p:nvGrpSpPr>
          <p:cNvPr id="18" name="Gruppo 17"/>
          <p:cNvGrpSpPr/>
          <p:nvPr/>
        </p:nvGrpSpPr>
        <p:grpSpPr>
          <a:xfrm>
            <a:off x="536416" y="2152088"/>
            <a:ext cx="5413460" cy="3781561"/>
            <a:chOff x="514228" y="2266812"/>
            <a:chExt cx="5413460" cy="3781561"/>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9079" t="11663" r="21184" b="14152"/>
            <a:stretch/>
          </p:blipFill>
          <p:spPr bwMode="auto">
            <a:xfrm>
              <a:off x="514228" y="2266812"/>
              <a:ext cx="5413460" cy="378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920338" y="5023262"/>
              <a:ext cx="1555667" cy="575954"/>
            </a:xfrm>
            <a:prstGeom prst="rect">
              <a:avLst/>
            </a:prstGeom>
            <a:solidFill>
              <a:schemeClr val="bg1"/>
            </a:solidFill>
            <a:ln>
              <a:noFill/>
            </a:ln>
            <a:effectLst>
              <a:outerShdw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669594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3"/>
            <a:ext cx="9144000" cy="6858000"/>
          </a:xfrm>
          <a:prstGeom prst="rect">
            <a:avLst/>
          </a:prstGeom>
        </p:spPr>
      </p:pic>
      <p:sp>
        <p:nvSpPr>
          <p:cNvPr id="5" name="CasellaDiTesto 4"/>
          <p:cNvSpPr txBox="1"/>
          <p:nvPr/>
        </p:nvSpPr>
        <p:spPr>
          <a:xfrm>
            <a:off x="375949" y="706206"/>
            <a:ext cx="8016152" cy="461665"/>
          </a:xfrm>
          <a:prstGeom prst="rect">
            <a:avLst/>
          </a:prstGeom>
          <a:noFill/>
        </p:spPr>
        <p:txBody>
          <a:bodyPr wrap="square" rtlCol="0">
            <a:spAutoFit/>
          </a:bodyPr>
          <a:lstStyle/>
          <a:p>
            <a:pPr algn="ctr"/>
            <a:r>
              <a:rPr lang="it-IT" sz="2400" b="1" dirty="0" smtClean="0"/>
              <a:t>BENEFICIARI</a:t>
            </a:r>
            <a:endParaRPr lang="it-IT" sz="2400" b="1" dirty="0"/>
          </a:p>
        </p:txBody>
      </p:sp>
      <p:graphicFrame>
        <p:nvGraphicFramePr>
          <p:cNvPr id="4" name="Diagramma 3"/>
          <p:cNvGraphicFramePr/>
          <p:nvPr>
            <p:extLst>
              <p:ext uri="{D42A27DB-BD31-4B8C-83A1-F6EECF244321}">
                <p14:modId xmlns:p14="http://schemas.microsoft.com/office/powerpoint/2010/main" val="2297548970"/>
              </p:ext>
            </p:extLst>
          </p:nvPr>
        </p:nvGraphicFramePr>
        <p:xfrm>
          <a:off x="662725" y="1041976"/>
          <a:ext cx="7907109" cy="4955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4779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3"/>
            <a:ext cx="9144000" cy="6858000"/>
          </a:xfrm>
          <a:prstGeom prst="rect">
            <a:avLst/>
          </a:prstGeom>
        </p:spPr>
      </p:pic>
      <p:sp>
        <p:nvSpPr>
          <p:cNvPr id="5" name="CasellaDiTesto 4"/>
          <p:cNvSpPr txBox="1"/>
          <p:nvPr/>
        </p:nvSpPr>
        <p:spPr>
          <a:xfrm>
            <a:off x="375949" y="706206"/>
            <a:ext cx="8016152" cy="461665"/>
          </a:xfrm>
          <a:prstGeom prst="rect">
            <a:avLst/>
          </a:prstGeom>
          <a:noFill/>
        </p:spPr>
        <p:txBody>
          <a:bodyPr wrap="square" rtlCol="0">
            <a:spAutoFit/>
          </a:bodyPr>
          <a:lstStyle/>
          <a:p>
            <a:pPr algn="ctr"/>
            <a:r>
              <a:rPr lang="it-IT" sz="2400" b="1" dirty="0" smtClean="0"/>
              <a:t>BENEFICIARI</a:t>
            </a:r>
            <a:endParaRPr lang="it-IT" sz="2400" b="1" dirty="0"/>
          </a:p>
        </p:txBody>
      </p:sp>
      <p:graphicFrame>
        <p:nvGraphicFramePr>
          <p:cNvPr id="7" name="Diagramma 6"/>
          <p:cNvGraphicFramePr/>
          <p:nvPr>
            <p:extLst>
              <p:ext uri="{D42A27DB-BD31-4B8C-83A1-F6EECF244321}">
                <p14:modId xmlns:p14="http://schemas.microsoft.com/office/powerpoint/2010/main" val="3359231866"/>
              </p:ext>
            </p:extLst>
          </p:nvPr>
        </p:nvGraphicFramePr>
        <p:xfrm>
          <a:off x="404666" y="2029216"/>
          <a:ext cx="8252968"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ttangolo 7"/>
          <p:cNvSpPr/>
          <p:nvPr/>
        </p:nvSpPr>
        <p:spPr>
          <a:xfrm>
            <a:off x="151777" y="1397767"/>
            <a:ext cx="8841911" cy="430887"/>
          </a:xfrm>
          <a:prstGeom prst="rect">
            <a:avLst/>
          </a:prstGeom>
        </p:spPr>
        <p:txBody>
          <a:bodyPr wrap="square">
            <a:spAutoFit/>
          </a:bodyPr>
          <a:lstStyle/>
          <a:p>
            <a:r>
              <a:rPr lang="it-IT" sz="2200" dirty="0" smtClean="0">
                <a:solidFill>
                  <a:schemeClr val="accent1">
                    <a:lumMod val="50000"/>
                  </a:schemeClr>
                </a:solidFill>
              </a:rPr>
              <a:t>Possono partecipare come partner del raggruppamento (GO)</a:t>
            </a:r>
            <a:endParaRPr lang="it-IT" sz="2200" dirty="0">
              <a:solidFill>
                <a:schemeClr val="accent1">
                  <a:lumMod val="50000"/>
                </a:schemeClr>
              </a:solidFill>
            </a:endParaRPr>
          </a:p>
        </p:txBody>
      </p:sp>
    </p:spTree>
    <p:extLst>
      <p:ext uri="{BB962C8B-B14F-4D97-AF65-F5344CB8AC3E}">
        <p14:creationId xmlns:p14="http://schemas.microsoft.com/office/powerpoint/2010/main" val="4160722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75" y="0"/>
            <a:ext cx="9144000" cy="6858000"/>
          </a:xfrm>
          <a:prstGeom prst="rect">
            <a:avLst/>
          </a:prstGeom>
        </p:spPr>
      </p:pic>
      <p:sp>
        <p:nvSpPr>
          <p:cNvPr id="5" name="CasellaDiTesto 4"/>
          <p:cNvSpPr txBox="1"/>
          <p:nvPr/>
        </p:nvSpPr>
        <p:spPr>
          <a:xfrm>
            <a:off x="375949" y="721821"/>
            <a:ext cx="8016152" cy="461665"/>
          </a:xfrm>
          <a:prstGeom prst="rect">
            <a:avLst/>
          </a:prstGeom>
          <a:noFill/>
        </p:spPr>
        <p:txBody>
          <a:bodyPr wrap="square" rtlCol="0">
            <a:spAutoFit/>
          </a:bodyPr>
          <a:lstStyle/>
          <a:p>
            <a:pPr algn="ctr"/>
            <a:r>
              <a:rPr lang="it-IT" sz="2400" b="1" dirty="0" smtClean="0"/>
              <a:t>PRINCIPALI CONDIZIONI DI AMMISSIBILIT</a:t>
            </a:r>
            <a:r>
              <a:rPr lang="it-IT" sz="2400" b="1" dirty="0" smtClean="0">
                <a:latin typeface="Calibri"/>
              </a:rPr>
              <a:t>À </a:t>
            </a:r>
            <a:endParaRPr lang="it-IT" sz="2400" b="1" dirty="0"/>
          </a:p>
        </p:txBody>
      </p:sp>
      <p:graphicFrame>
        <p:nvGraphicFramePr>
          <p:cNvPr id="2" name="Diagramma 1"/>
          <p:cNvGraphicFramePr/>
          <p:nvPr>
            <p:extLst>
              <p:ext uri="{D42A27DB-BD31-4B8C-83A1-F6EECF244321}">
                <p14:modId xmlns:p14="http://schemas.microsoft.com/office/powerpoint/2010/main" val="1639045211"/>
              </p:ext>
            </p:extLst>
          </p:nvPr>
        </p:nvGraphicFramePr>
        <p:xfrm>
          <a:off x="213755" y="1396999"/>
          <a:ext cx="8348353" cy="4647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0508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4-3PUGLIA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75" y="0"/>
            <a:ext cx="9144000" cy="6858000"/>
          </a:xfrm>
          <a:prstGeom prst="rect">
            <a:avLst/>
          </a:prstGeom>
        </p:spPr>
      </p:pic>
      <p:sp>
        <p:nvSpPr>
          <p:cNvPr id="5" name="CasellaDiTesto 4"/>
          <p:cNvSpPr txBox="1"/>
          <p:nvPr/>
        </p:nvSpPr>
        <p:spPr>
          <a:xfrm>
            <a:off x="375949" y="721821"/>
            <a:ext cx="8016152" cy="461665"/>
          </a:xfrm>
          <a:prstGeom prst="rect">
            <a:avLst/>
          </a:prstGeom>
          <a:noFill/>
        </p:spPr>
        <p:txBody>
          <a:bodyPr wrap="square" rtlCol="0">
            <a:spAutoFit/>
          </a:bodyPr>
          <a:lstStyle/>
          <a:p>
            <a:pPr algn="ctr"/>
            <a:r>
              <a:rPr lang="it-IT" sz="2400" b="1" dirty="0" smtClean="0"/>
              <a:t>PRINCIPALI CONDIZIONI DI AMMISSIBILIT</a:t>
            </a:r>
            <a:r>
              <a:rPr lang="it-IT" sz="2400" b="1" dirty="0" smtClean="0">
                <a:latin typeface="Calibri"/>
              </a:rPr>
              <a:t>À </a:t>
            </a:r>
            <a:endParaRPr lang="it-IT" sz="2400" b="1" dirty="0"/>
          </a:p>
        </p:txBody>
      </p:sp>
      <p:graphicFrame>
        <p:nvGraphicFramePr>
          <p:cNvPr id="2" name="Diagramma 1"/>
          <p:cNvGraphicFramePr/>
          <p:nvPr>
            <p:extLst>
              <p:ext uri="{D42A27DB-BD31-4B8C-83A1-F6EECF244321}">
                <p14:modId xmlns:p14="http://schemas.microsoft.com/office/powerpoint/2010/main" val="3749609635"/>
              </p:ext>
            </p:extLst>
          </p:nvPr>
        </p:nvGraphicFramePr>
        <p:xfrm>
          <a:off x="213755" y="1396999"/>
          <a:ext cx="8348353" cy="4647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0703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75" y="1063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375949" y="684940"/>
            <a:ext cx="8016152" cy="461665"/>
          </a:xfrm>
          <a:prstGeom prst="rect">
            <a:avLst/>
          </a:prstGeom>
          <a:noFill/>
        </p:spPr>
        <p:txBody>
          <a:bodyPr wrap="square" rtlCol="0">
            <a:spAutoFit/>
          </a:bodyPr>
          <a:lstStyle/>
          <a:p>
            <a:pPr algn="ctr"/>
            <a:r>
              <a:rPr lang="it-IT" sz="2400" b="1" dirty="0" smtClean="0"/>
              <a:t>TIPOLOGIA DI INVESTIMENTO E COSTI AMMISSIBILI</a:t>
            </a:r>
            <a:endParaRPr lang="it-IT" sz="2400" b="1" dirty="0"/>
          </a:p>
        </p:txBody>
      </p:sp>
      <p:graphicFrame>
        <p:nvGraphicFramePr>
          <p:cNvPr id="3" name="Diagramma 2"/>
          <p:cNvGraphicFramePr/>
          <p:nvPr>
            <p:extLst>
              <p:ext uri="{D42A27DB-BD31-4B8C-83A1-F6EECF244321}">
                <p14:modId xmlns:p14="http://schemas.microsoft.com/office/powerpoint/2010/main" val="3376489440"/>
              </p:ext>
            </p:extLst>
          </p:nvPr>
        </p:nvGraphicFramePr>
        <p:xfrm>
          <a:off x="1021278" y="1397000"/>
          <a:ext cx="710144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7616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75" y="1063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375949" y="684940"/>
            <a:ext cx="8016152" cy="461665"/>
          </a:xfrm>
          <a:prstGeom prst="rect">
            <a:avLst/>
          </a:prstGeom>
          <a:noFill/>
        </p:spPr>
        <p:txBody>
          <a:bodyPr wrap="square" rtlCol="0">
            <a:spAutoFit/>
          </a:bodyPr>
          <a:lstStyle/>
          <a:p>
            <a:pPr algn="ctr"/>
            <a:r>
              <a:rPr lang="it-IT" sz="2400" b="1" dirty="0" smtClean="0"/>
              <a:t>TIPOLOGIA DI INVESTIMENTO E COSTI AMMISSIBILI</a:t>
            </a:r>
            <a:endParaRPr lang="it-IT" sz="2400" b="1" dirty="0"/>
          </a:p>
        </p:txBody>
      </p:sp>
      <p:graphicFrame>
        <p:nvGraphicFramePr>
          <p:cNvPr id="4" name="Diagramma 3"/>
          <p:cNvGraphicFramePr/>
          <p:nvPr>
            <p:extLst>
              <p:ext uri="{D42A27DB-BD31-4B8C-83A1-F6EECF244321}">
                <p14:modId xmlns:p14="http://schemas.microsoft.com/office/powerpoint/2010/main" val="300649431"/>
              </p:ext>
            </p:extLst>
          </p:nvPr>
        </p:nvGraphicFramePr>
        <p:xfrm>
          <a:off x="432000" y="1669960"/>
          <a:ext cx="8280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7556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2356</TotalTime>
  <Words>2550</Words>
  <Application>Microsoft Office PowerPoint</Application>
  <PresentationFormat>Presentazione su schermo (4:3)</PresentationFormat>
  <Paragraphs>257</Paragraphs>
  <Slides>21</Slides>
  <Notes>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AB Comunicazione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Laura</dc:creator>
  <cp:lastModifiedBy>D'Alessandro Giovanna</cp:lastModifiedBy>
  <cp:revision>233</cp:revision>
  <dcterms:created xsi:type="dcterms:W3CDTF">2016-12-05T13:31:49Z</dcterms:created>
  <dcterms:modified xsi:type="dcterms:W3CDTF">2018-10-26T10:32:17Z</dcterms:modified>
</cp:coreProperties>
</file>